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あなたの夢は？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あなたの夢は何ですか？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lvl="0"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你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梦想   是 什么？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4375" lvl="0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mèngxiǎng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marR="0" lvl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lvl="0"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わたしの夢は、会社の社長になることです。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lvl="0"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梦想   是 当  一 个 公司 的 老板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ja-JP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4375" lvl="0">
              <a:defRPr/>
            </a:pP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Wo3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mèngxiǎng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gōngsī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lǎobǎn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714375" lvl="0">
              <a:defRPr/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164" y="4888518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047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あなたの将来の一番の願いは？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あなたの将来の一番の願いは何ですか？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lvl="0"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你  将来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最 大 的  愿望  是 什么？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4375" lvl="0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jiānglái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yuànwàng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marR="0" lvl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lvl="0"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わたしの将来の最大の願いは、大好きな人といっしょになることです。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lvl="0"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4375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将来  最 大 的  愿望  是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4375" lvl="0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jiānglái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yuànwàng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lvl="0">
              <a:defRPr/>
            </a:pPr>
            <a:endParaRPr lang="en-US" altLang="ja-JP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714375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和 我 最 爱 的 人 在 一起。</a:t>
            </a:r>
            <a:endParaRPr lang="en-US" altLang="ja-JP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yìqǐ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714375" lvl="0">
              <a:defRPr/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417408" y="485300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18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152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122</cp:revision>
  <dcterms:created xsi:type="dcterms:W3CDTF">2017-07-03T21:23:45Z</dcterms:created>
  <dcterms:modified xsi:type="dcterms:W3CDTF">2023-10-20T03:19:31Z</dcterms:modified>
</cp:coreProperties>
</file>