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7" r:id="rId3"/>
    <p:sldId id="266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靖 鈴木" initials="靖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8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7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2023/10/8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結果補語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>
              <a:lnSpc>
                <a:spcPct val="110000"/>
              </a:lnSpc>
            </a:pP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>
              <a:lnSpc>
                <a:spcPct val="110000"/>
              </a:lnSpc>
            </a:pP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>
              <a:lnSpc>
                <a:spcPct val="110000"/>
              </a:lnSpc>
            </a:pP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動詞の後に動詞や形容詞をつけて熟語を作ります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>
              <a:lnSpc>
                <a:spcPct val="110000"/>
              </a:lnSpc>
            </a:pP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>
              <a:lnSpc>
                <a:spcPct val="110000"/>
              </a:lnSpc>
            </a:pP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7550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私は宿題をやりました。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7550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7550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我 做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(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了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)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作业 了。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｜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作业 我 做了。 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　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717550">
              <a:defRPr/>
            </a:pP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le)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è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le.    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è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le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7550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7550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私は宿題をやり</a:t>
            </a:r>
            <a:r>
              <a:rPr lang="ja-JP" altLang="en-US" sz="2400" dirty="0">
                <a:solidFill>
                  <a:srgbClr val="FFC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終り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ました。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7550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717550" lvl="0">
              <a:defRPr/>
            </a:pP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做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完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(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了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)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作业 了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｜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作业 我 做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完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了。 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　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717550" lvl="0">
              <a:defRPr/>
            </a:pP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òwán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le) </a:t>
            </a:r>
            <a:r>
              <a:rPr kumimoji="1" lang="en-US" altLang="zh-CN" sz="24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è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le.    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è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òwán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le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  <a:p>
            <a:pPr marL="1344613" marR="0" lvl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96938" algn="l"/>
              </a:tabLst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─┬─</a:t>
            </a:r>
            <a:endParaRPr kumimoji="1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  <a:p>
            <a:pPr marL="1344613" lvl="0">
              <a:lnSpc>
                <a:spcPts val="2000"/>
              </a:lnSpc>
              <a:tabLst>
                <a:tab pos="896938" algn="l"/>
              </a:tabLst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　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  <a:p>
            <a:pPr marL="1344613" lvl="0">
              <a:lnSpc>
                <a:spcPts val="2000"/>
              </a:lnSpc>
              <a:tabLst>
                <a:tab pos="896938" algn="l"/>
              </a:tabLst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　└─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動詞“</a:t>
            </a:r>
            <a:r>
              <a:rPr kumimoji="1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</a:rPr>
              <a:t>做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”＋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動詞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“</a:t>
            </a:r>
            <a:r>
              <a:rPr kumimoji="1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</a:rPr>
              <a:t>完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”→結果補語“</a:t>
            </a:r>
            <a:r>
              <a:rPr lang="zh-CN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做完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”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642349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結果補語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>
              <a:lnSpc>
                <a:spcPct val="110000"/>
              </a:lnSpc>
            </a:pP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>
              <a:lnSpc>
                <a:spcPct val="110000"/>
              </a:lnSpc>
            </a:pP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>
              <a:lnSpc>
                <a:spcPct val="110000"/>
              </a:lnSpc>
            </a:pP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結果補語の否定には“</a:t>
            </a:r>
            <a:r>
              <a:rPr lang="ja-JP" altLang="en-US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没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”を使います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>
              <a:lnSpc>
                <a:spcPct val="110000"/>
              </a:lnSpc>
            </a:pP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>
              <a:lnSpc>
                <a:spcPct val="110000"/>
              </a:lnSpc>
            </a:pP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7550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宿題はやり終わりましたか？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7550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7550" lvl="0">
              <a:defRPr/>
            </a:pP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作业 你 做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完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了 吗？ 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　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717550" lvl="0">
              <a:defRPr/>
            </a:pP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è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òwán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le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ma?</a:t>
            </a:r>
            <a:endParaRPr lang="en-US" altLang="ja-JP" sz="2400" dirty="0">
              <a:solidFill>
                <a:prstClr val="white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7550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7550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すでにやり終りました。　 </a:t>
            </a:r>
            <a:r>
              <a:rPr lang="ja-JP" altLang="en-US" sz="2400" dirty="0">
                <a:solidFill>
                  <a:prstClr val="white">
                    <a:lumMod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｜ 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まだやり終わっていません。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7550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717550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我 已经 做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完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了。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｜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　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我 还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没 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做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完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。 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　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717550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ī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òwán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le.      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kumimoji="1" lang="en-US" altLang="zh-CN" sz="24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zh-CN" sz="2400" b="0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</a:t>
            </a:r>
            <a:r>
              <a:rPr kumimoji="1" lang="en-US" altLang="ja-JP" sz="2400" b="0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á</a:t>
            </a:r>
            <a:r>
              <a:rPr kumimoji="1" lang="en-US" altLang="zh-CN" sz="2400" b="0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kumimoji="1" lang="en-US" altLang="zh-CN" sz="24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zh-CN" sz="2400" b="0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</a:t>
            </a:r>
            <a:r>
              <a:rPr kumimoji="1" lang="en-US" altLang="ja-JP" sz="2400" b="0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kumimoji="1" lang="en-US" altLang="zh-CN" sz="2400" b="0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òwán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  <a:p>
            <a:pPr marL="2151063" marR="0" lvl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96938" algn="l"/>
                <a:tab pos="1971675" algn="l"/>
              </a:tabLst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　　　　　　　　　　　　　　　─┬─</a:t>
            </a:r>
            <a:endParaRPr kumimoji="1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  <a:p>
            <a:pPr marL="2151063" marR="0" lvl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96938" algn="l"/>
                <a:tab pos="1971675" algn="l"/>
              </a:tabLst>
              <a:defRPr/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　　　　　　　　</a:t>
            </a:r>
            <a:r>
              <a:rPr lang="ja-JP" alt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2151063" marR="0" lvl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96938" algn="l"/>
                <a:tab pos="1971675" algn="l"/>
              </a:tabLst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結果補語の否定には“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</a:rPr>
              <a:t>没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”を使う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─┘</a:t>
            </a:r>
            <a:endParaRPr lang="en-US" altLang="zh-CN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2086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結果補語の可能・不可能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>
              <a:lnSpc>
                <a:spcPct val="110000"/>
              </a:lnSpc>
            </a:pP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>
              <a:lnSpc>
                <a:spcPct val="110000"/>
              </a:lnSpc>
            </a:pP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7550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宿題があまり多くないので、私はやり終えることができます。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7550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7550" lvl="0">
              <a:defRPr/>
            </a:pP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作业 不 太 多， 我 能</a:t>
            </a:r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做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完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 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　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717550" lvl="0">
              <a:defRPr/>
            </a:pP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è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ú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du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ō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,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òwán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marL="717550" lvl="0">
              <a:defRPr/>
            </a:pPr>
            <a:endParaRPr lang="en-US" altLang="ja-JP" sz="2000" dirty="0">
              <a:solidFill>
                <a:prstClr val="white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717550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宿題が多すぎて、私はやり終えることができません。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47675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179388" lvl="0">
              <a:defRPr/>
            </a:pPr>
            <a:r>
              <a:rPr lang="en-US" altLang="ja-JP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×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作业 太 多， 我 不 能</a:t>
            </a:r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做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完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 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　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627063" lvl="0">
              <a:defRPr/>
            </a:pP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è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du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ō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,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ù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òwán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marL="4303713" lvl="0">
              <a:lnSpc>
                <a:spcPts val="1400"/>
              </a:lnSpc>
              <a:tabLst>
                <a:tab pos="896938" algn="l"/>
              </a:tabLst>
              <a:defRPr/>
            </a:pPr>
            <a:r>
              <a:rPr lang="ja-JP" alt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─┬─</a:t>
            </a:r>
            <a:endParaRPr lang="en-US" altLang="zh-CN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303713" lvl="0">
              <a:lnSpc>
                <a:spcPts val="2000"/>
              </a:lnSpc>
              <a:tabLst>
                <a:tab pos="896938" algn="l"/>
              </a:tabLst>
              <a:defRPr/>
            </a:pPr>
            <a:r>
              <a:rPr lang="ja-JP" alt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└─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「できない」場合、“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不能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”は使えない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179388" lvl="0">
              <a:defRPr/>
            </a:pPr>
            <a:r>
              <a:rPr lang="ja-JP" alt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〇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作业 太 多， 我 做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不完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 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　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627063" lvl="0">
              <a:defRPr/>
            </a:pP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è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du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ō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,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òbuwán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ja-JP" sz="2400" dirty="0">
              <a:solidFill>
                <a:prstClr val="white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213225" lvl="0">
              <a:lnSpc>
                <a:spcPts val="1400"/>
              </a:lnSpc>
              <a:tabLst>
                <a:tab pos="896938" algn="l"/>
              </a:tabLst>
              <a:defRPr/>
            </a:pPr>
            <a:r>
              <a:rPr lang="ja-JP" alt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──┬──</a:t>
            </a:r>
            <a:endParaRPr lang="en-US" altLang="zh-CN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213225" lvl="0">
              <a:lnSpc>
                <a:spcPts val="2000"/>
              </a:lnSpc>
              <a:tabLst>
                <a:tab pos="896938" algn="l"/>
              </a:tabLst>
              <a:defRPr/>
            </a:pPr>
            <a:r>
              <a:rPr lang="ja-JP" alt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└─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可能補語を使う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(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→第三十五課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)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2295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299</Words>
  <Application>Microsoft Office PowerPoint</Application>
  <PresentationFormat>ワイド画面</PresentationFormat>
  <Paragraphs>55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FangSong</vt:lpstr>
      <vt:lpstr>HG正楷書体-PRO</vt:lpstr>
      <vt:lpstr>游ゴシック</vt:lpstr>
      <vt:lpstr>游ゴシック Light</vt:lpstr>
      <vt:lpstr>Arial</vt:lpstr>
      <vt:lpstr>Courier New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靖 鈴木</cp:lastModifiedBy>
  <cp:revision>68</cp:revision>
  <dcterms:created xsi:type="dcterms:W3CDTF">2017-07-03T21:23:45Z</dcterms:created>
  <dcterms:modified xsi:type="dcterms:W3CDTF">2023-10-08T00:21:11Z</dcterms:modified>
</cp:coreProperties>
</file>