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靖 鈴木" initials="靖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結果補語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動詞の後に動詞や形容詞をつけて熟語を作ります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私は宿題をやりました。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做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作业 了。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｜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作业 我 做了。 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　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7550"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le)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   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私は宿題をやり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終り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7550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做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完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作业 了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｜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我 做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完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了。 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　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7550" lvl="0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òwán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le) </a:t>
            </a:r>
            <a:r>
              <a:rPr kumimoji="1" lang="en-US" altLang="zh-CN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   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òwán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1344613" marR="0" lvl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96938" algn="l"/>
              </a:tabLst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─┬─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1344613" lvl="0">
              <a:lnSpc>
                <a:spcPts val="2000"/>
              </a:lnSpc>
              <a:tabLst>
                <a:tab pos="896938" algn="l"/>
              </a:tabLst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1344613" lvl="0">
              <a:lnSpc>
                <a:spcPts val="2000"/>
              </a:lnSpc>
              <a:tabLst>
                <a:tab pos="896938" algn="l"/>
              </a:tabLst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└─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動詞“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</a:rPr>
              <a:t>做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”＋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動詞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“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</a:rPr>
              <a:t>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”→結果補語“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做完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”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234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結果補語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結果補語の否定には“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”を使います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宿題はやり終わりましたか？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你 做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完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 吗？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7550" lvl="0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òwán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すでにやり終りました。　 </a:t>
            </a:r>
            <a:r>
              <a:rPr lang="ja-JP" altLang="en-US" sz="2400" dirty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｜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まだやり終わっていません。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755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已经 做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完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了。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｜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还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没 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做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完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 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　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755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òwán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le.     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zh-CN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kumimoji="1" lang="en-US" altLang="ja-JP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kumimoji="1" lang="en-US" altLang="zh-CN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kumimoji="1" lang="en-US" altLang="ja-JP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kumimoji="1" lang="en-US" altLang="zh-CN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òwán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2151063" marR="0" lvl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96938" algn="l"/>
                <a:tab pos="1971675" algn="l"/>
              </a:tabLst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─┬─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2151063" marR="0" lvl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96938" algn="l"/>
                <a:tab pos="1971675" algn="l"/>
              </a:tabLst>
              <a:defRPr/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　</a:t>
            </a: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151063" marR="0" lvl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96938" algn="l"/>
                <a:tab pos="1971675" algn="l"/>
              </a:tabLst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結果補語の否定には“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”を使う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─┘</a:t>
            </a:r>
            <a:endParaRPr lang="en-US" altLang="zh-CN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08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結果補語の可能・不可能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10000"/>
              </a:lnSpc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宿題があまり多くないので、私はやり終えることができます。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不 太 多， 我 能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做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完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7550" lvl="0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òwán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717550" lvl="0">
              <a:defRPr/>
            </a:pPr>
            <a:endParaRPr lang="en-US" altLang="ja-JP" sz="20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755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宿題が多すぎて、私はやり終えることができません。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76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179388" lvl="0">
              <a:defRPr/>
            </a:pPr>
            <a:r>
              <a:rPr lang="en-US" altLang="ja-JP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太 多， 我 不 能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做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完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627063" lvl="0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òwán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4303713" lvl="0">
              <a:lnSpc>
                <a:spcPts val="1400"/>
              </a:lnSpc>
              <a:tabLst>
                <a:tab pos="896938" algn="l"/>
              </a:tabLst>
              <a:defRPr/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─┬─</a:t>
            </a:r>
            <a:endParaRPr lang="en-US" altLang="zh-CN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303713" lvl="0">
              <a:lnSpc>
                <a:spcPts val="2000"/>
              </a:lnSpc>
              <a:tabLst>
                <a:tab pos="896938" algn="l"/>
              </a:tabLst>
              <a:defRPr/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└─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「できない」場合、“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不能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”は使えない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179388" lvl="0">
              <a:defRPr/>
            </a:pPr>
            <a:r>
              <a:rPr lang="ja-JP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〇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太 多， 我 做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不完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627063" lvl="0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òbuwán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213225" lvl="0">
              <a:lnSpc>
                <a:spcPts val="1400"/>
              </a:lnSpc>
              <a:tabLst>
                <a:tab pos="896938" algn="l"/>
              </a:tabLst>
              <a:defRPr/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──┬──</a:t>
            </a:r>
            <a:endParaRPr lang="en-US" altLang="zh-CN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213225" lvl="0">
              <a:lnSpc>
                <a:spcPts val="2000"/>
              </a:lnSpc>
              <a:tabLst>
                <a:tab pos="896938" algn="l"/>
              </a:tabLst>
              <a:defRPr/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└─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可能補語を使う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→第三十五課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295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299</Words>
  <Application>Microsoft Office PowerPoint</Application>
  <PresentationFormat>ワイド画面</PresentationFormat>
  <Paragraphs>55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68</cp:revision>
  <dcterms:created xsi:type="dcterms:W3CDTF">2017-07-03T21:23:45Z</dcterms:created>
  <dcterms:modified xsi:type="dcterms:W3CDTF">2023-10-08T00:21:11Z</dcterms:modified>
</cp:coreProperties>
</file>