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連用修飾語（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状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语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）の語順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175" algn="ctr"/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連用修飾語の語順に注意して、中国語に訳してみよう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私たちは学校の入口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门口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ménkǒu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で午後１時に集合します（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集合 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）。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×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我们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在  学校  门口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下午 一点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集合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Wǒmen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xuéxiào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ménkǒu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xiàwǔ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yìdiǎn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jíhé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	</a:t>
            </a:r>
            <a:endParaRPr lang="en-US" altLang="ja-JP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616075">
              <a:lnSpc>
                <a:spcPts val="2300"/>
              </a:lnSpc>
              <a:tabLst>
                <a:tab pos="1527175" algn="l"/>
              </a:tabLst>
            </a:pP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──────────┬────────────</a:t>
            </a:r>
            <a:endParaRPr lang="en-US" altLang="ja-JP" sz="2000" dirty="0">
              <a:solidFill>
                <a:srgbClr val="FF0000"/>
              </a:solidFill>
            </a:endParaRPr>
          </a:p>
          <a:p>
            <a:pPr marL="1616075" lvl="0">
              <a:lnSpc>
                <a:spcPts val="2300"/>
              </a:lnSpc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　　</a:t>
            </a:r>
            <a:r>
              <a:rPr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└！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連用修飾語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状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语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)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の語順に注意</a:t>
            </a:r>
            <a:endParaRPr kumimoji="1" lang="ja-JP" altLang="en-US" sz="2000" dirty="0">
              <a:solidFill>
                <a:srgbClr val="FF0000"/>
              </a:solidFill>
            </a:endParaRPr>
          </a:p>
          <a:p>
            <a:pPr marL="538163" lvl="0" indent="3175"/>
            <a:endParaRPr lang="en-US" altLang="ja-JP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/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　　　　　　いつ　　　＋　　　　　どこで</a:t>
            </a:r>
            <a:endParaRPr lang="en-US" altLang="ja-JP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ja-JP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○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我们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下午 一点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在 学校  门口</a:t>
            </a:r>
            <a:r>
              <a:rPr lang="en-US" altLang="zh-CN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 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集合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Wǒmen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xiàwǔ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yìdiǎn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zài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xuéxiào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ménkǒu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jíhé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ja-JP" sz="6000" dirty="0">
              <a:solidFill>
                <a:srgbClr val="FF0000"/>
              </a:solidFill>
            </a:endParaRPr>
          </a:p>
          <a:p>
            <a:pPr marL="98901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89013"/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		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-8878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二つの「から」～介詞“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从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”と“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离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介詞“</a:t>
            </a:r>
            <a:r>
              <a:rPr lang="ja-JP" altLang="en-US" sz="20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从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”と“</a:t>
            </a:r>
            <a:r>
              <a:rPr lang="ja-JP" altLang="en-US" sz="20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离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”の違いに注意して訳してみよう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 indent="3175">
              <a:defRPr/>
            </a:pPr>
            <a:r>
              <a:rPr lang="en-US" altLang="ja-JP" sz="1600" dirty="0" err="1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Chéngtián</a:t>
            </a:r>
            <a:r>
              <a:rPr lang="en-US" altLang="ja-JP" sz="1600" dirty="0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						   </a:t>
            </a:r>
            <a:r>
              <a:rPr lang="en-US" altLang="ja-JP" sz="1600" dirty="0" err="1">
                <a:solidFill>
                  <a:schemeClr val="bg1"/>
                </a:solidFill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Yǔtián</a:t>
            </a:r>
            <a:endParaRPr lang="en-US" altLang="ja-JP" sz="1600" dirty="0">
              <a:solidFill>
                <a:schemeClr val="bg1"/>
              </a:solidFill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lvl="0"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成田</a:t>
            </a:r>
            <a:r>
              <a:rPr lang="ja-JP" altLang="en-US" sz="20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から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出発する</a:t>
            </a:r>
            <a:r>
              <a:rPr lang="en-US" altLang="ja-JP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(</a:t>
            </a:r>
            <a:r>
              <a:rPr lang="ja-JP" altLang="en-US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出发 </a:t>
            </a:r>
            <a:r>
              <a:rPr lang="en-US" altLang="ja-JP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chūfā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のがいいですか、それとも羽田</a:t>
            </a:r>
            <a:r>
              <a:rPr lang="ja-JP" altLang="en-US" sz="20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から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出発するのがいいですか</a:t>
            </a:r>
            <a:endParaRPr lang="en-US" altLang="ja-JP" sz="20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3175">
              <a:defRPr/>
            </a:pP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lvl="0" indent="3175">
              <a:defRPr/>
            </a:pP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从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成田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出发 好 还是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从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羽田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出发 好？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 indent="3175">
              <a:defRPr/>
            </a:pP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Cóng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Chéngtián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chūfā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háishì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cóng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Yǔtián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chūfā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  <a:endParaRPr lang="en-US" altLang="ja-JP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 indent="3175">
              <a:lnSpc>
                <a:spcPts val="2300"/>
              </a:lnSpc>
              <a:defRPr/>
            </a:pPr>
            <a:endParaRPr lang="en-US" altLang="ja-JP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lvl="0" indent="3175">
              <a:lnSpc>
                <a:spcPts val="2300"/>
              </a:lnSpc>
              <a:defRPr/>
            </a:pPr>
            <a:r>
              <a:rPr lang="ja-JP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indent="3175">
              <a:defRPr/>
            </a:pP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羽田</a:t>
            </a:r>
            <a:r>
              <a:rPr lang="ja-JP" altLang="en-US" sz="20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から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出発するのがいいです。なぜなら（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因为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y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īnwèi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）私の家は成田</a:t>
            </a:r>
            <a:r>
              <a:rPr lang="ja-JP" altLang="en-US" sz="2000" dirty="0">
                <a:solidFill>
                  <a:srgbClr val="FFC000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から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遠いんです。</a:t>
            </a:r>
            <a:endParaRPr lang="en-US" altLang="ja-JP" sz="8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indent="3175">
              <a:defRPr/>
            </a:pP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从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羽田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出发 好。因为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家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离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成田</a:t>
            </a:r>
            <a:r>
              <a:rPr lang="en-US" altLang="ja-JP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远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。</a:t>
            </a:r>
            <a:endParaRPr kumimoji="1" lang="en-US" altLang="ja-JP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indent="3175">
              <a:defRPr/>
            </a:pP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Cóng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Yǔtián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chūfā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Yīnwèi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w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 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lí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Chéngtián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yuǎn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7359650" indent="3175">
              <a:lnSpc>
                <a:spcPts val="1600"/>
              </a:lnSpc>
              <a:tabLst>
                <a:tab pos="2152650" algn="l"/>
              </a:tabLst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┬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840288" marR="0" lvl="0" indent="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214813" algn="l"/>
              </a:tabLst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！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距離のときには“</a:t>
            </a:r>
            <a:r>
              <a:rPr kumimoji="1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</a:rPr>
              <a:t>从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ではなく“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离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”を使う</a:t>
            </a:r>
            <a:endParaRPr lang="en-US" altLang="ja-JP" sz="800" dirty="0">
              <a:solidFill>
                <a:srgbClr val="FF0000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854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2529</TotalTime>
  <Words>292</Words>
  <Application>Microsoft Office PowerPoint</Application>
  <PresentationFormat>ワイド画面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FangSong</vt:lpstr>
      <vt:lpstr>HG正楷書体-PRO</vt:lpstr>
      <vt:lpstr>KaiTi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99</cp:revision>
  <dcterms:created xsi:type="dcterms:W3CDTF">2017-07-03T21:23:45Z</dcterms:created>
  <dcterms:modified xsi:type="dcterms:W3CDTF">2023-09-29T03:37:04Z</dcterms:modified>
</cp:coreProperties>
</file>