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4545" r:id="rId2"/>
  </p:sldMasterIdLst>
  <p:notesMasterIdLst>
    <p:notesMasterId r:id="rId20"/>
  </p:notesMasterIdLst>
  <p:handoutMasterIdLst>
    <p:handoutMasterId r:id="rId21"/>
  </p:handoutMasterIdLst>
  <p:sldIdLst>
    <p:sldId id="1269" r:id="rId3"/>
    <p:sldId id="1296" r:id="rId4"/>
    <p:sldId id="1272" r:id="rId5"/>
    <p:sldId id="1113" r:id="rId6"/>
    <p:sldId id="1267" r:id="rId7"/>
    <p:sldId id="1114" r:id="rId8"/>
    <p:sldId id="1246" r:id="rId9"/>
    <p:sldId id="1289" r:id="rId10"/>
    <p:sldId id="1290" r:id="rId11"/>
    <p:sldId id="1291" r:id="rId12"/>
    <p:sldId id="1287" r:id="rId13"/>
    <p:sldId id="1292" r:id="rId14"/>
    <p:sldId id="1195" r:id="rId15"/>
    <p:sldId id="1324" r:id="rId16"/>
    <p:sldId id="1297" r:id="rId17"/>
    <p:sldId id="1298" r:id="rId18"/>
    <p:sldId id="1286" r:id="rId19"/>
  </p:sldIdLst>
  <p:sldSz cx="12192000" cy="6858000"/>
  <p:notesSz cx="10234613" cy="7099300"/>
  <p:embeddedFontLst>
    <p:embeddedFont>
      <p:font typeface="Calibri" panose="020F0502020204030204" pitchFamily="34" charset="0"/>
      <p:regular r:id="rId22"/>
      <p:bold r:id="rId23"/>
      <p:italic r:id="rId24"/>
      <p:boldItalic r:id="rId25"/>
    </p:embeddedFont>
    <p:embeddedFont>
      <p:font typeface="Consolas" panose="020B0609020204030204" pitchFamily="49" charset="0"/>
      <p:regular r:id="rId26"/>
      <p:bold r:id="rId27"/>
      <p:italic r:id="rId28"/>
      <p:boldItalic r:id="rId29"/>
    </p:embeddedFont>
    <p:embeddedFont>
      <p:font typeface="Gill Sans MT" panose="020B0502020104020203" pitchFamily="34" charset="0"/>
      <p:regular r:id="rId30"/>
      <p:bold r:id="rId31"/>
      <p:italic r:id="rId32"/>
      <p:boldItalic r:id="rId33"/>
    </p:embeddedFont>
    <p:embeddedFont>
      <p:font typeface="HGPｺﾞｼｯｸE" panose="020B0900000000000000" pitchFamily="50" charset="-128"/>
      <p:regular r:id="rId34"/>
    </p:embeddedFont>
    <p:embeddedFont>
      <p:font typeface="HG正楷書体-PRO" panose="03000600000000000000" pitchFamily="66" charset="-128"/>
      <p:regular r:id="rId35"/>
    </p:embeddedFont>
  </p:embeddedFontLst>
  <p:defaultTextStyle>
    <a:defPPr>
      <a:defRPr lang="ja-JP"/>
    </a:defPPr>
    <a:lvl1pPr algn="l" rtl="0" fontAlgn="base">
      <a:spcBef>
        <a:spcPct val="0"/>
      </a:spcBef>
      <a:spcAft>
        <a:spcPct val="0"/>
      </a:spcAft>
      <a:defRPr kumimoji="1" kern="1200">
        <a:solidFill>
          <a:schemeClr val="tx1"/>
        </a:solidFill>
        <a:latin typeface="Arial" pitchFamily="34" charset="0"/>
        <a:ea typeface="HGゴシックE"/>
        <a:cs typeface="HGゴシックE"/>
      </a:defRPr>
    </a:lvl1pPr>
    <a:lvl2pPr marL="457200" algn="l" rtl="0" fontAlgn="base">
      <a:spcBef>
        <a:spcPct val="0"/>
      </a:spcBef>
      <a:spcAft>
        <a:spcPct val="0"/>
      </a:spcAft>
      <a:defRPr kumimoji="1" kern="1200">
        <a:solidFill>
          <a:schemeClr val="tx1"/>
        </a:solidFill>
        <a:latin typeface="Arial" pitchFamily="34" charset="0"/>
        <a:ea typeface="HGゴシックE"/>
        <a:cs typeface="HGゴシックE"/>
      </a:defRPr>
    </a:lvl2pPr>
    <a:lvl3pPr marL="914400" algn="l" rtl="0" fontAlgn="base">
      <a:spcBef>
        <a:spcPct val="0"/>
      </a:spcBef>
      <a:spcAft>
        <a:spcPct val="0"/>
      </a:spcAft>
      <a:defRPr kumimoji="1" kern="1200">
        <a:solidFill>
          <a:schemeClr val="tx1"/>
        </a:solidFill>
        <a:latin typeface="Arial" pitchFamily="34" charset="0"/>
        <a:ea typeface="HGゴシックE"/>
        <a:cs typeface="HGゴシックE"/>
      </a:defRPr>
    </a:lvl3pPr>
    <a:lvl4pPr marL="1371600" algn="l" rtl="0" fontAlgn="base">
      <a:spcBef>
        <a:spcPct val="0"/>
      </a:spcBef>
      <a:spcAft>
        <a:spcPct val="0"/>
      </a:spcAft>
      <a:defRPr kumimoji="1" kern="1200">
        <a:solidFill>
          <a:schemeClr val="tx1"/>
        </a:solidFill>
        <a:latin typeface="Arial" pitchFamily="34" charset="0"/>
        <a:ea typeface="HGゴシックE"/>
        <a:cs typeface="HGゴシックE"/>
      </a:defRPr>
    </a:lvl4pPr>
    <a:lvl5pPr marL="1828800" algn="l" rtl="0" fontAlgn="base">
      <a:spcBef>
        <a:spcPct val="0"/>
      </a:spcBef>
      <a:spcAft>
        <a:spcPct val="0"/>
      </a:spcAft>
      <a:defRPr kumimoji="1" kern="1200">
        <a:solidFill>
          <a:schemeClr val="tx1"/>
        </a:solidFill>
        <a:latin typeface="Arial" pitchFamily="34" charset="0"/>
        <a:ea typeface="HGゴシックE"/>
        <a:cs typeface="HGゴシックE"/>
      </a:defRPr>
    </a:lvl5pPr>
    <a:lvl6pPr marL="2286000" algn="l" defTabSz="914400" rtl="0" eaLnBrk="1" latinLnBrk="0" hangingPunct="1">
      <a:defRPr kumimoji="1" kern="1200">
        <a:solidFill>
          <a:schemeClr val="tx1"/>
        </a:solidFill>
        <a:latin typeface="Arial" pitchFamily="34" charset="0"/>
        <a:ea typeface="HGゴシックE"/>
        <a:cs typeface="HGゴシックE"/>
      </a:defRPr>
    </a:lvl6pPr>
    <a:lvl7pPr marL="2743200" algn="l" defTabSz="914400" rtl="0" eaLnBrk="1" latinLnBrk="0" hangingPunct="1">
      <a:defRPr kumimoji="1" kern="1200">
        <a:solidFill>
          <a:schemeClr val="tx1"/>
        </a:solidFill>
        <a:latin typeface="Arial" pitchFamily="34" charset="0"/>
        <a:ea typeface="HGゴシックE"/>
        <a:cs typeface="HGゴシックE"/>
      </a:defRPr>
    </a:lvl7pPr>
    <a:lvl8pPr marL="3200400" algn="l" defTabSz="914400" rtl="0" eaLnBrk="1" latinLnBrk="0" hangingPunct="1">
      <a:defRPr kumimoji="1" kern="1200">
        <a:solidFill>
          <a:schemeClr val="tx1"/>
        </a:solidFill>
        <a:latin typeface="Arial" pitchFamily="34" charset="0"/>
        <a:ea typeface="HGゴシックE"/>
        <a:cs typeface="HGゴシックE"/>
      </a:defRPr>
    </a:lvl8pPr>
    <a:lvl9pPr marL="3657600" algn="l" defTabSz="914400" rtl="0" eaLnBrk="1" latinLnBrk="0" hangingPunct="1">
      <a:defRPr kumimoji="1" kern="1200">
        <a:solidFill>
          <a:schemeClr val="tx1"/>
        </a:solidFill>
        <a:latin typeface="Arial" pitchFamily="34" charset="0"/>
        <a:ea typeface="HGゴシックE"/>
        <a:cs typeface="HGゴシックE"/>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鈴木　靖" initials="鈴木　靖"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6E1E0"/>
    <a:srgbClr val="C8E2E2"/>
    <a:srgbClr val="C0DDDE"/>
    <a:srgbClr val="D0E1DF"/>
    <a:srgbClr val="FEFCC9"/>
    <a:srgbClr val="D1E2E6"/>
    <a:srgbClr val="D2DBDE"/>
    <a:srgbClr val="BCDBE4"/>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75" autoAdjust="0"/>
    <p:restoredTop sz="86211" autoAdjust="0"/>
  </p:normalViewPr>
  <p:slideViewPr>
    <p:cSldViewPr>
      <p:cViewPr varScale="1">
        <p:scale>
          <a:sx n="82" d="100"/>
          <a:sy n="82" d="100"/>
        </p:scale>
        <p:origin x="102" y="36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435304" cy="354580"/>
          </a:xfrm>
          <a:prstGeom prst="rect">
            <a:avLst/>
          </a:prstGeom>
        </p:spPr>
        <p:txBody>
          <a:bodyPr vert="horz" wrap="square" lIns="99048" tIns="49524" rIns="99048" bIns="49524" numCol="1" anchor="t" anchorCtr="0" compatLnSpc="1">
            <a:prstTxWarp prst="textNoShape">
              <a:avLst/>
            </a:prstTxWarp>
          </a:bodyPr>
          <a:lstStyle>
            <a:lvl1pPr>
              <a:defRPr sz="1300"/>
            </a:lvl1pPr>
          </a:lstStyle>
          <a:p>
            <a:pPr>
              <a:defRPr/>
            </a:pPr>
            <a:endParaRPr lang="ja-JP" altLang="en-US"/>
          </a:p>
        </p:txBody>
      </p:sp>
      <p:sp>
        <p:nvSpPr>
          <p:cNvPr id="3" name="日付プレースホルダ 2"/>
          <p:cNvSpPr>
            <a:spLocks noGrp="1"/>
          </p:cNvSpPr>
          <p:nvPr>
            <p:ph type="dt" sz="quarter" idx="1"/>
          </p:nvPr>
        </p:nvSpPr>
        <p:spPr>
          <a:xfrm>
            <a:off x="5797022" y="0"/>
            <a:ext cx="4435304" cy="354580"/>
          </a:xfrm>
          <a:prstGeom prst="rect">
            <a:avLst/>
          </a:prstGeom>
        </p:spPr>
        <p:txBody>
          <a:bodyPr vert="horz" wrap="square" lIns="99048" tIns="49524" rIns="99048" bIns="49524" numCol="1" anchor="t" anchorCtr="0" compatLnSpc="1">
            <a:prstTxWarp prst="textNoShape">
              <a:avLst/>
            </a:prstTxWarp>
          </a:bodyPr>
          <a:lstStyle>
            <a:lvl1pPr algn="r">
              <a:defRPr sz="1300"/>
            </a:lvl1pPr>
          </a:lstStyle>
          <a:p>
            <a:pPr>
              <a:defRPr/>
            </a:pPr>
            <a:fld id="{D1FE951A-EA27-49A2-A2DA-DCDC6829E1C6}" type="datetimeFigureOut">
              <a:rPr lang="ja-JP" altLang="en-US"/>
              <a:pPr>
                <a:defRPr/>
              </a:pPr>
              <a:t>2022/6/24</a:t>
            </a:fld>
            <a:endParaRPr lang="ja-JP" altLang="en-US"/>
          </a:p>
        </p:txBody>
      </p:sp>
      <p:sp>
        <p:nvSpPr>
          <p:cNvPr id="4" name="フッター プレースホルダ 3"/>
          <p:cNvSpPr>
            <a:spLocks noGrp="1"/>
          </p:cNvSpPr>
          <p:nvPr>
            <p:ph type="ftr" sz="quarter" idx="2"/>
          </p:nvPr>
        </p:nvSpPr>
        <p:spPr>
          <a:xfrm>
            <a:off x="1" y="6743619"/>
            <a:ext cx="4435304" cy="354580"/>
          </a:xfrm>
          <a:prstGeom prst="rect">
            <a:avLst/>
          </a:prstGeom>
        </p:spPr>
        <p:txBody>
          <a:bodyPr vert="horz" wrap="square" lIns="99048" tIns="49524" rIns="99048" bIns="49524" numCol="1" anchor="b" anchorCtr="0" compatLnSpc="1">
            <a:prstTxWarp prst="textNoShape">
              <a:avLst/>
            </a:prstTxWarp>
          </a:bodyPr>
          <a:lstStyle>
            <a:lvl1pPr>
              <a:defRPr sz="1300"/>
            </a:lvl1pPr>
          </a:lstStyle>
          <a:p>
            <a:pPr>
              <a:defRPr/>
            </a:pPr>
            <a:endParaRPr lang="ja-JP" altLang="en-US"/>
          </a:p>
        </p:txBody>
      </p:sp>
      <p:sp>
        <p:nvSpPr>
          <p:cNvPr id="5" name="スライド番号プレースホルダ 4"/>
          <p:cNvSpPr>
            <a:spLocks noGrp="1"/>
          </p:cNvSpPr>
          <p:nvPr>
            <p:ph type="sldNum" sz="quarter" idx="3"/>
          </p:nvPr>
        </p:nvSpPr>
        <p:spPr>
          <a:xfrm>
            <a:off x="5797022" y="6743619"/>
            <a:ext cx="4435304" cy="354580"/>
          </a:xfrm>
          <a:prstGeom prst="rect">
            <a:avLst/>
          </a:prstGeom>
        </p:spPr>
        <p:txBody>
          <a:bodyPr vert="horz" wrap="square" lIns="99048" tIns="49524" rIns="99048" bIns="49524" numCol="1" anchor="b" anchorCtr="0" compatLnSpc="1">
            <a:prstTxWarp prst="textNoShape">
              <a:avLst/>
            </a:prstTxWarp>
          </a:bodyPr>
          <a:lstStyle>
            <a:lvl1pPr algn="r">
              <a:defRPr sz="1300"/>
            </a:lvl1pPr>
          </a:lstStyle>
          <a:p>
            <a:pPr>
              <a:defRPr/>
            </a:pPr>
            <a:fld id="{E8026177-8477-4241-AB38-FF207C8D8957}" type="slidenum">
              <a:rPr lang="ja-JP" altLang="en-US"/>
              <a:pPr>
                <a:defRPr/>
              </a:pPr>
              <a:t>‹#›</a:t>
            </a:fld>
            <a:endParaRPr lang="ja-JP" altLang="en-US"/>
          </a:p>
        </p:txBody>
      </p:sp>
    </p:spTree>
    <p:extLst>
      <p:ext uri="{BB962C8B-B14F-4D97-AF65-F5344CB8AC3E}">
        <p14:creationId xmlns:p14="http://schemas.microsoft.com/office/powerpoint/2010/main" val="117610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435304" cy="354580"/>
          </a:xfrm>
          <a:prstGeom prst="rect">
            <a:avLst/>
          </a:prstGeom>
        </p:spPr>
        <p:txBody>
          <a:bodyPr vert="horz" lIns="99048" tIns="49524" rIns="99048" bIns="49524" rtlCol="0"/>
          <a:lstStyle>
            <a:lvl1pPr algn="l" fontAlgn="auto">
              <a:spcBef>
                <a:spcPts val="0"/>
              </a:spcBef>
              <a:spcAft>
                <a:spcPts val="0"/>
              </a:spcAft>
              <a:defRPr sz="1300">
                <a:latin typeface="+mn-lt"/>
                <a:ea typeface="+mn-ea"/>
                <a:cs typeface="+mn-cs"/>
              </a:defRPr>
            </a:lvl1pPr>
          </a:lstStyle>
          <a:p>
            <a:pPr>
              <a:defRPr/>
            </a:pPr>
            <a:endParaRPr lang="ja-JP" altLang="en-US"/>
          </a:p>
        </p:txBody>
      </p:sp>
      <p:sp>
        <p:nvSpPr>
          <p:cNvPr id="3" name="日付プレースホルダ 2"/>
          <p:cNvSpPr>
            <a:spLocks noGrp="1"/>
          </p:cNvSpPr>
          <p:nvPr>
            <p:ph type="dt" idx="1"/>
          </p:nvPr>
        </p:nvSpPr>
        <p:spPr>
          <a:xfrm>
            <a:off x="5797022" y="0"/>
            <a:ext cx="4435304" cy="354580"/>
          </a:xfrm>
          <a:prstGeom prst="rect">
            <a:avLst/>
          </a:prstGeom>
        </p:spPr>
        <p:txBody>
          <a:bodyPr vert="horz" lIns="99048" tIns="49524" rIns="99048" bIns="49524" rtlCol="0"/>
          <a:lstStyle>
            <a:lvl1pPr algn="r" fontAlgn="auto">
              <a:spcBef>
                <a:spcPts val="0"/>
              </a:spcBef>
              <a:spcAft>
                <a:spcPts val="0"/>
              </a:spcAft>
              <a:defRPr sz="1300">
                <a:latin typeface="+mn-lt"/>
                <a:ea typeface="+mn-ea"/>
                <a:cs typeface="+mn-cs"/>
              </a:defRPr>
            </a:lvl1pPr>
          </a:lstStyle>
          <a:p>
            <a:pPr>
              <a:defRPr/>
            </a:pPr>
            <a:fld id="{795E88AB-4F8E-4A10-A5E9-FEC629D0525D}" type="datetimeFigureOut">
              <a:rPr lang="ja-JP" altLang="en-US"/>
              <a:pPr>
                <a:defRPr/>
              </a:pPr>
              <a:t>2022/6/24</a:t>
            </a:fld>
            <a:endParaRPr lang="ja-JP" altLang="en-US"/>
          </a:p>
        </p:txBody>
      </p:sp>
      <p:sp>
        <p:nvSpPr>
          <p:cNvPr id="4" name="スライド イメージ プレースホルダ 3"/>
          <p:cNvSpPr>
            <a:spLocks noGrp="1" noRot="1" noChangeAspect="1"/>
          </p:cNvSpPr>
          <p:nvPr>
            <p:ph type="sldImg" idx="2"/>
          </p:nvPr>
        </p:nvSpPr>
        <p:spPr>
          <a:xfrm>
            <a:off x="2752725" y="533400"/>
            <a:ext cx="4729163" cy="2660650"/>
          </a:xfrm>
          <a:prstGeom prst="rect">
            <a:avLst/>
          </a:prstGeom>
          <a:noFill/>
          <a:ln w="12700">
            <a:solidFill>
              <a:prstClr val="black"/>
            </a:solidFill>
          </a:ln>
        </p:spPr>
        <p:txBody>
          <a:bodyPr vert="horz" lIns="99048" tIns="49524" rIns="99048" bIns="49524" rtlCol="0" anchor="ctr"/>
          <a:lstStyle/>
          <a:p>
            <a:pPr lvl="0"/>
            <a:endParaRPr lang="ja-JP" altLang="en-US" noProof="0"/>
          </a:p>
        </p:txBody>
      </p:sp>
      <p:sp>
        <p:nvSpPr>
          <p:cNvPr id="5" name="ノート プレースホルダ 4"/>
          <p:cNvSpPr>
            <a:spLocks noGrp="1"/>
          </p:cNvSpPr>
          <p:nvPr>
            <p:ph type="body" sz="quarter" idx="3"/>
          </p:nvPr>
        </p:nvSpPr>
        <p:spPr>
          <a:xfrm>
            <a:off x="1023005" y="3371809"/>
            <a:ext cx="8188606" cy="3194520"/>
          </a:xfrm>
          <a:prstGeom prst="rect">
            <a:avLst/>
          </a:prstGeom>
        </p:spPr>
        <p:txBody>
          <a:bodyPr vert="horz" lIns="99048" tIns="49524" rIns="99048" bIns="4952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743619"/>
            <a:ext cx="4435304" cy="354580"/>
          </a:xfrm>
          <a:prstGeom prst="rect">
            <a:avLst/>
          </a:prstGeom>
        </p:spPr>
        <p:txBody>
          <a:bodyPr vert="horz" lIns="99048" tIns="49524" rIns="99048" bIns="49524" rtlCol="0" anchor="b"/>
          <a:lstStyle>
            <a:lvl1pPr algn="l" fontAlgn="auto">
              <a:spcBef>
                <a:spcPts val="0"/>
              </a:spcBef>
              <a:spcAft>
                <a:spcPts val="0"/>
              </a:spcAft>
              <a:defRPr sz="1300">
                <a:latin typeface="+mn-lt"/>
                <a:ea typeface="+mn-ea"/>
                <a:cs typeface="+mn-cs"/>
              </a:defRPr>
            </a:lvl1pPr>
          </a:lstStyle>
          <a:p>
            <a:pPr>
              <a:defRPr/>
            </a:pPr>
            <a:endParaRPr lang="ja-JP" altLang="en-US"/>
          </a:p>
        </p:txBody>
      </p:sp>
      <p:sp>
        <p:nvSpPr>
          <p:cNvPr id="7" name="スライド番号プレースホルダ 6"/>
          <p:cNvSpPr>
            <a:spLocks noGrp="1"/>
          </p:cNvSpPr>
          <p:nvPr>
            <p:ph type="sldNum" sz="quarter" idx="5"/>
          </p:nvPr>
        </p:nvSpPr>
        <p:spPr>
          <a:xfrm>
            <a:off x="5797022" y="6743619"/>
            <a:ext cx="4435304" cy="354580"/>
          </a:xfrm>
          <a:prstGeom prst="rect">
            <a:avLst/>
          </a:prstGeom>
        </p:spPr>
        <p:txBody>
          <a:bodyPr vert="horz" lIns="99048" tIns="49524" rIns="99048" bIns="49524" rtlCol="0" anchor="b"/>
          <a:lstStyle>
            <a:lvl1pPr algn="r" fontAlgn="auto">
              <a:spcBef>
                <a:spcPts val="0"/>
              </a:spcBef>
              <a:spcAft>
                <a:spcPts val="0"/>
              </a:spcAft>
              <a:defRPr sz="1300">
                <a:latin typeface="+mn-lt"/>
                <a:ea typeface="+mn-ea"/>
                <a:cs typeface="+mn-cs"/>
              </a:defRPr>
            </a:lvl1pPr>
          </a:lstStyle>
          <a:p>
            <a:pPr>
              <a:defRPr/>
            </a:pPr>
            <a:fld id="{A84E2BCF-EDBE-401F-9835-B0B69CB11BCE}" type="slidenum">
              <a:rPr lang="ja-JP" altLang="en-US"/>
              <a:pPr>
                <a:defRPr/>
              </a:pPr>
              <a:t>‹#›</a:t>
            </a:fld>
            <a:endParaRPr lang="ja-JP" altLang="en-US"/>
          </a:p>
        </p:txBody>
      </p:sp>
    </p:spTree>
    <p:extLst>
      <p:ext uri="{BB962C8B-B14F-4D97-AF65-F5344CB8AC3E}">
        <p14:creationId xmlns:p14="http://schemas.microsoft.com/office/powerpoint/2010/main" val="926095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lnSpc>
                <a:spcPct val="110000"/>
              </a:lnSpc>
            </a:pPr>
            <a:endParaRPr lang="en-US" altLang="ja-JP" dirty="0">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4139694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1026515">
              <a:defRPr/>
            </a:pPr>
            <a:fld id="{BF3CDA66-5831-440C-989D-46549E228312}" type="slidenum">
              <a:rPr lang="en-US" altLang="ja-JP" smtClean="0"/>
              <a:pPr defTabSz="1026515">
                <a:defRPr/>
              </a:pPr>
              <a:t>12</a:t>
            </a:fld>
            <a:endParaRPr lang="en-US" altLang="ja-JP"/>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623661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スライド イメージ プレースホルダ 1"/>
          <p:cNvSpPr>
            <a:spLocks noGrp="1" noRot="1" noChangeAspect="1" noTextEdit="1"/>
          </p:cNvSpPr>
          <p:nvPr>
            <p:ph type="sldImg"/>
          </p:nvPr>
        </p:nvSpPr>
        <p:spPr bwMode="auto">
          <a:xfrm>
            <a:off x="2698750" y="511175"/>
            <a:ext cx="4529138" cy="2547938"/>
          </a:xfrm>
          <a:noFill/>
          <a:ln>
            <a:solidFill>
              <a:srgbClr val="000000"/>
            </a:solidFill>
            <a:miter lim="800000"/>
            <a:headEnd/>
            <a:tailEnd/>
          </a:ln>
        </p:spPr>
      </p:sp>
      <p:sp>
        <p:nvSpPr>
          <p:cNvPr id="8601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4EF732-4AD7-4A11-BC32-6C2BB4D90479}" type="slidenum">
              <a:rPr kumimoji="1" lang="ja-JP" altLang="en-US"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20866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marL="0" marR="0" lvl="0" indent="0" algn="r" defTabSz="1026515" rtl="0" eaLnBrk="1" fontAlgn="auto" latinLnBrk="0" hangingPunct="1">
              <a:lnSpc>
                <a:spcPct val="100000"/>
              </a:lnSpc>
              <a:spcBef>
                <a:spcPts val="0"/>
              </a:spcBef>
              <a:spcAft>
                <a:spcPts val="0"/>
              </a:spcAft>
              <a:buClrTx/>
              <a:buSzTx/>
              <a:buFontTx/>
              <a:buNone/>
              <a:tabLst/>
              <a:defRPr/>
            </a:pPr>
            <a:fld id="{BF3CDA66-5831-440C-989D-46549E228312}" type="slidenum">
              <a:rPr kumimoji="1" lang="en-US" altLang="ja-JP" sz="13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1026515" rtl="0" eaLnBrk="1" fontAlgn="auto" latinLnBrk="0" hangingPunct="1">
                <a:lnSpc>
                  <a:spcPct val="100000"/>
                </a:lnSpc>
                <a:spcBef>
                  <a:spcPts val="0"/>
                </a:spcBef>
                <a:spcAft>
                  <a:spcPts val="0"/>
                </a:spcAft>
                <a:buClrTx/>
                <a:buSzTx/>
                <a:buFontTx/>
                <a:buNone/>
                <a:tabLst/>
                <a:defRPr/>
              </a:pPr>
              <a:t>15</a:t>
            </a:fld>
            <a:endParaRPr kumimoji="1" lang="en-US" altLang="ja-JP" sz="13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320053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B5BF69B0-01E0-4F53-BFF3-6266BE4B24B9}" type="slidenum">
              <a:rPr lang="en-US" altLang="ja-JP" smtClean="0"/>
              <a:pPr/>
              <a:t>16</a:t>
            </a:fld>
            <a:endParaRPr lang="en-US" altLang="ja-JP"/>
          </a:p>
        </p:txBody>
      </p:sp>
      <p:sp>
        <p:nvSpPr>
          <p:cNvPr id="97283" name="Rectangle 2"/>
          <p:cNvSpPr>
            <a:spLocks noGrp="1" noRot="1" noChangeAspect="1" noChangeArrowheads="1" noTextEdit="1"/>
          </p:cNvSpPr>
          <p:nvPr>
            <p:ph type="sldImg"/>
          </p:nvPr>
        </p:nvSpPr>
        <p:spPr>
          <a:xfrm>
            <a:off x="3381375" y="354013"/>
            <a:ext cx="3473450" cy="1954212"/>
          </a:xfrm>
          <a:ln/>
        </p:spPr>
      </p:sp>
      <p:sp>
        <p:nvSpPr>
          <p:cNvPr id="97284" name="Rectangle 3"/>
          <p:cNvSpPr>
            <a:spLocks noGrp="1" noChangeArrowheads="1"/>
          </p:cNvSpPr>
          <p:nvPr>
            <p:ph type="body" idx="1"/>
          </p:nvPr>
        </p:nvSpPr>
        <p:spPr>
          <a:noFill/>
          <a:ln/>
        </p:spPr>
        <p:txBody>
          <a:bodyPr/>
          <a:lstStyle/>
          <a:p>
            <a:pPr marL="228600" indent="-228600" eaLnBrk="1" hangingPunct="1">
              <a:lnSpc>
                <a:spcPct val="110000"/>
              </a:lnSpc>
            </a:pPr>
            <a:endParaRPr lang="en-US" altLang="ja-JP" dirty="0">
              <a:ea typeface="ＤＦ華康ゴシック体U_W5" pitchFamily="50" charset="-128"/>
              <a:cs typeface="ＤＦ華康ゴシック体U_W5" pitchFamily="50" charset="-128"/>
            </a:endParaRPr>
          </a:p>
        </p:txBody>
      </p:sp>
    </p:spTree>
    <p:extLst>
      <p:ext uri="{BB962C8B-B14F-4D97-AF65-F5344CB8AC3E}">
        <p14:creationId xmlns:p14="http://schemas.microsoft.com/office/powerpoint/2010/main" val="1963365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2725" y="533400"/>
            <a:ext cx="4729163" cy="26606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4E2BCF-EDBE-401F-9835-B0B69CB11BCE}" type="slidenum">
              <a:rPr lang="ja-JP" altLang="en-US" smtClean="0"/>
              <a:pPr>
                <a:defRPr/>
              </a:pPr>
              <a:t>17</a:t>
            </a:fld>
            <a:endParaRPr lang="ja-JP" altLang="en-US"/>
          </a:p>
        </p:txBody>
      </p:sp>
    </p:spTree>
    <p:extLst>
      <p:ext uri="{BB962C8B-B14F-4D97-AF65-F5344CB8AC3E}">
        <p14:creationId xmlns:p14="http://schemas.microsoft.com/office/powerpoint/2010/main" val="3753299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xfrm>
            <a:off x="2752725" y="533400"/>
            <a:ext cx="4729163" cy="2660650"/>
          </a:xfrm>
          <a:noFill/>
          <a:ln>
            <a:solidFill>
              <a:srgbClr val="000000"/>
            </a:solidFill>
            <a:miter lim="800000"/>
            <a:headEnd/>
            <a:tailEnd/>
          </a:ln>
        </p:spPr>
      </p:sp>
      <p:sp>
        <p:nvSpPr>
          <p:cNvPr id="1382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5ABC89BD-5045-4A78-8ED0-9F981078F07C}" type="slidenum">
              <a:rPr lang="ja-JP" altLang="en-US" smtClean="0"/>
              <a:pPr>
                <a:defRPr/>
              </a:pPr>
              <a:t>2</a:t>
            </a:fld>
            <a:endParaRPr lang="ja-JP" altLang="en-US" dirty="0"/>
          </a:p>
        </p:txBody>
      </p:sp>
    </p:spTree>
    <p:extLst>
      <p:ext uri="{BB962C8B-B14F-4D97-AF65-F5344CB8AC3E}">
        <p14:creationId xmlns:p14="http://schemas.microsoft.com/office/powerpoint/2010/main" val="3235519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52725" y="533400"/>
            <a:ext cx="4729163" cy="26606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A84E2BCF-EDBE-401F-9835-B0B69CB11BCE}" type="slidenum">
              <a:rPr lang="ja-JP" altLang="en-US" smtClean="0"/>
              <a:pPr>
                <a:defRPr/>
              </a:pPr>
              <a:t>3</a:t>
            </a:fld>
            <a:endParaRPr lang="ja-JP" altLang="en-US"/>
          </a:p>
        </p:txBody>
      </p:sp>
    </p:spTree>
    <p:extLst>
      <p:ext uri="{BB962C8B-B14F-4D97-AF65-F5344CB8AC3E}">
        <p14:creationId xmlns:p14="http://schemas.microsoft.com/office/powerpoint/2010/main" val="43162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84E2BCF-EDBE-401F-9835-B0B69CB11BCE}" type="slidenum">
              <a:rPr lang="ja-JP" altLang="en-US" smtClean="0"/>
              <a:pPr>
                <a:defRPr/>
              </a:pPr>
              <a:t>6</a:t>
            </a:fld>
            <a:endParaRPr lang="ja-JP" altLang="en-US"/>
          </a:p>
        </p:txBody>
      </p:sp>
    </p:spTree>
    <p:extLst>
      <p:ext uri="{BB962C8B-B14F-4D97-AF65-F5344CB8AC3E}">
        <p14:creationId xmlns:p14="http://schemas.microsoft.com/office/powerpoint/2010/main" val="3146913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1026515">
              <a:defRPr/>
            </a:pPr>
            <a:fld id="{BF3CDA66-5831-440C-989D-46549E228312}" type="slidenum">
              <a:rPr lang="en-US" altLang="ja-JP" smtClean="0"/>
              <a:pPr defTabSz="1026515">
                <a:defRPr/>
              </a:pPr>
              <a:t>7</a:t>
            </a:fld>
            <a:endParaRPr lang="en-US" altLang="ja-JP"/>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1877123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1026515">
              <a:defRPr/>
            </a:pPr>
            <a:fld id="{BF3CDA66-5831-440C-989D-46549E228312}" type="slidenum">
              <a:rPr lang="en-US" altLang="ja-JP" smtClean="0"/>
              <a:pPr defTabSz="1026515">
                <a:defRPr/>
              </a:pPr>
              <a:t>8</a:t>
            </a:fld>
            <a:endParaRPr lang="en-US" altLang="ja-JP"/>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141999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1026515">
              <a:defRPr/>
            </a:pPr>
            <a:fld id="{BF3CDA66-5831-440C-989D-46549E228312}" type="slidenum">
              <a:rPr lang="en-US" altLang="ja-JP" smtClean="0"/>
              <a:pPr defTabSz="1026515">
                <a:defRPr/>
              </a:pPr>
              <a:t>9</a:t>
            </a:fld>
            <a:endParaRPr lang="en-US" altLang="ja-JP"/>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3634408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defTabSz="1026515">
              <a:defRPr/>
            </a:pPr>
            <a:fld id="{BF3CDA66-5831-440C-989D-46549E228312}" type="slidenum">
              <a:rPr lang="en-US" altLang="ja-JP" smtClean="0"/>
              <a:pPr defTabSz="1026515">
                <a:defRPr/>
              </a:pPr>
              <a:t>10</a:t>
            </a:fld>
            <a:endParaRPr lang="en-US" altLang="ja-JP"/>
          </a:p>
        </p:txBody>
      </p:sp>
      <p:sp>
        <p:nvSpPr>
          <p:cNvPr id="43011" name="Rectangle 2"/>
          <p:cNvSpPr>
            <a:spLocks noGrp="1" noRot="1" noChangeAspect="1" noChangeArrowheads="1" noTextEdit="1"/>
          </p:cNvSpPr>
          <p:nvPr>
            <p:ph type="sldImg"/>
          </p:nvPr>
        </p:nvSpPr>
        <p:spPr bwMode="auto">
          <a:xfrm>
            <a:off x="4035425" y="395288"/>
            <a:ext cx="2033588" cy="1144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a:xfrm>
            <a:off x="1023005" y="1710132"/>
            <a:ext cx="8188606" cy="4975126"/>
          </a:xfrm>
          <a:ln/>
        </p:spPr>
        <p:txBody>
          <a:bodyPr/>
          <a:lstStyle/>
          <a:p>
            <a:pPr marL="236901" indent="-236901" eaLnBrk="1" hangingPunct="1">
              <a:defRPr/>
            </a:pPr>
            <a:endParaRPr lang="ja-JP" altLang="ja-JP" dirty="0"/>
          </a:p>
        </p:txBody>
      </p:sp>
    </p:spTree>
    <p:extLst>
      <p:ext uri="{BB962C8B-B14F-4D97-AF65-F5344CB8AC3E}">
        <p14:creationId xmlns:p14="http://schemas.microsoft.com/office/powerpoint/2010/main" val="290749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スライド イメージ プレースホルダ 1"/>
          <p:cNvSpPr>
            <a:spLocks noGrp="1" noRot="1" noChangeAspect="1" noTextEdit="1"/>
          </p:cNvSpPr>
          <p:nvPr>
            <p:ph type="sldImg"/>
          </p:nvPr>
        </p:nvSpPr>
        <p:spPr bwMode="auto">
          <a:xfrm>
            <a:off x="2752725" y="533400"/>
            <a:ext cx="4729163" cy="2660650"/>
          </a:xfrm>
          <a:noFill/>
          <a:ln>
            <a:solidFill>
              <a:srgbClr val="000000"/>
            </a:solidFill>
            <a:miter lim="800000"/>
            <a:headEnd/>
            <a:tailEnd/>
          </a:ln>
        </p:spPr>
      </p:sp>
      <p:sp>
        <p:nvSpPr>
          <p:cNvPr id="13824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dirty="0"/>
          </a:p>
        </p:txBody>
      </p:sp>
      <p:sp>
        <p:nvSpPr>
          <p:cNvPr id="4" name="スライド番号プレースホルダ 3"/>
          <p:cNvSpPr>
            <a:spLocks noGrp="1"/>
          </p:cNvSpPr>
          <p:nvPr>
            <p:ph type="sldNum" sz="quarter" idx="5"/>
          </p:nvPr>
        </p:nvSpPr>
        <p:spPr/>
        <p:txBody>
          <a:bodyPr/>
          <a:lstStyle/>
          <a:p>
            <a:pPr>
              <a:defRPr/>
            </a:pPr>
            <a:fld id="{5ABC89BD-5045-4A78-8ED0-9F981078F07C}" type="slidenum">
              <a:rPr lang="ja-JP" altLang="en-US" smtClean="0"/>
              <a:pPr>
                <a:defRPr/>
              </a:pPr>
              <a:t>11</a:t>
            </a:fld>
            <a:endParaRPr lang="ja-JP" altLang="en-US" dirty="0"/>
          </a:p>
        </p:txBody>
      </p:sp>
    </p:spTree>
    <p:extLst>
      <p:ext uri="{BB962C8B-B14F-4D97-AF65-F5344CB8AC3E}">
        <p14:creationId xmlns:p14="http://schemas.microsoft.com/office/powerpoint/2010/main" val="1818096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グループ化 16"/>
          <p:cNvGrpSpPr>
            <a:grpSpLocks/>
          </p:cNvGrpSpPr>
          <p:nvPr/>
        </p:nvGrpSpPr>
        <p:grpSpPr bwMode="auto">
          <a:xfrm>
            <a:off x="-4233" y="0"/>
            <a:ext cx="12196233" cy="6858000"/>
            <a:chOff x="-3461" y="0"/>
            <a:chExt cx="9147461" cy="6858000"/>
          </a:xfrm>
        </p:grpSpPr>
        <p:sp>
          <p:nvSpPr>
            <p:cNvPr id="5" name="フリーフォーム 4"/>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6" name="フリーフォーム 5"/>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フリーフォーム 10"/>
          <p:cNvSpPr>
            <a:spLocks/>
          </p:cNvSpPr>
          <p:nvPr/>
        </p:nvSpPr>
        <p:spPr bwMode="auto">
          <a:xfrm>
            <a:off x="12701" y="5715001"/>
            <a:ext cx="121793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ctrTitle"/>
          </p:nvPr>
        </p:nvSpPr>
        <p:spPr>
          <a:xfrm>
            <a:off x="914400" y="2130426"/>
            <a:ext cx="10363200" cy="1470025"/>
          </a:xfrm>
        </p:spPr>
        <p:txBody>
          <a:bodyPr/>
          <a:lstStyle>
            <a:lvl1pPr algn="ctr">
              <a:defRPr b="1"/>
            </a:lvl1pPr>
          </a:lstStyle>
          <a:p>
            <a:r>
              <a:rPr lang="ja-JP" altLang="en-US"/>
              <a:t>マスタ タイトルの書式設定</a:t>
            </a:r>
            <a:endParaRPr lang="en-US"/>
          </a:p>
        </p:txBody>
      </p:sp>
      <p:sp>
        <p:nvSpPr>
          <p:cNvPr id="8" name="サブタイトル 7"/>
          <p:cNvSpPr>
            <a:spLocks noGrp="1"/>
          </p:cNvSpPr>
          <p:nvPr>
            <p:ph type="subTitle" idx="1"/>
          </p:nvPr>
        </p:nvSpPr>
        <p:spPr>
          <a:xfrm>
            <a:off x="1828800" y="3886200"/>
            <a:ext cx="8534400" cy="1752600"/>
          </a:xfrm>
        </p:spPr>
        <p:txBody>
          <a:bodyPr/>
          <a:lstStyle>
            <a:lvl1pPr marL="0" indent="0" algn="ctr">
              <a:buNone/>
              <a:defRPr baseline="0">
                <a:solidFill>
                  <a:schemeClr val="tx1">
                    <a:tint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lang="en-US"/>
          </a:p>
        </p:txBody>
      </p:sp>
      <p:sp>
        <p:nvSpPr>
          <p:cNvPr id="12" name="日付プレースホルダ 11"/>
          <p:cNvSpPr>
            <a:spLocks noGrp="1"/>
          </p:cNvSpPr>
          <p:nvPr>
            <p:ph type="dt" sz="half" idx="10"/>
          </p:nvPr>
        </p:nvSpPr>
        <p:spPr/>
        <p:txBody>
          <a:bodyPr/>
          <a:lstStyle>
            <a:lvl1pPr>
              <a:defRPr>
                <a:solidFill>
                  <a:schemeClr val="tx1"/>
                </a:solidFill>
              </a:defRPr>
            </a:lvl1pPr>
          </a:lstStyle>
          <a:p>
            <a:pPr>
              <a:defRPr/>
            </a:pPr>
            <a:fld id="{F697728A-70E8-47AC-9A78-DCE8DAF17540}" type="datetimeFigureOut">
              <a:rPr lang="ja-JP" altLang="en-US"/>
              <a:pPr>
                <a:defRPr/>
              </a:pPr>
              <a:t>2022/6/24</a:t>
            </a:fld>
            <a:endParaRPr lang="ja-JP" altLang="en-US"/>
          </a:p>
        </p:txBody>
      </p:sp>
      <p:sp>
        <p:nvSpPr>
          <p:cNvPr id="13" name="フッター プレースホルダ 10"/>
          <p:cNvSpPr>
            <a:spLocks noGrp="1"/>
          </p:cNvSpPr>
          <p:nvPr>
            <p:ph type="ftr" sz="quarter" idx="11"/>
          </p:nvPr>
        </p:nvSpPr>
        <p:spPr/>
        <p:txBody>
          <a:bodyPr/>
          <a:lstStyle>
            <a:lvl1pPr>
              <a:defRPr>
                <a:solidFill>
                  <a:schemeClr val="tx1"/>
                </a:solidFill>
              </a:defRPr>
            </a:lvl1pPr>
          </a:lstStyle>
          <a:p>
            <a:pPr>
              <a:defRPr/>
            </a:pPr>
            <a:endParaRPr lang="ja-JP" altLang="en-US"/>
          </a:p>
        </p:txBody>
      </p:sp>
      <p:sp>
        <p:nvSpPr>
          <p:cNvPr id="14" name="スライド番号プレースホルダ 17"/>
          <p:cNvSpPr>
            <a:spLocks noGrp="1"/>
          </p:cNvSpPr>
          <p:nvPr>
            <p:ph type="sldNum" sz="quarter" idx="12"/>
          </p:nvPr>
        </p:nvSpPr>
        <p:spPr/>
        <p:txBody>
          <a:bodyPr/>
          <a:lstStyle>
            <a:lvl1pPr>
              <a:defRPr>
                <a:solidFill>
                  <a:schemeClr val="tx1"/>
                </a:solidFill>
              </a:defRPr>
            </a:lvl1pPr>
          </a:lstStyle>
          <a:p>
            <a:pPr>
              <a:defRPr/>
            </a:pPr>
            <a:fld id="{3B3A9E20-2E2B-4C32-A58E-02E5E20F8719}" type="slidenum">
              <a:rPr lang="ja-JP" altLang="en-US"/>
              <a:pPr>
                <a:defRPr/>
              </a:pPr>
              <a:t>‹#›</a:t>
            </a:fld>
            <a:endParaRPr lang="ja-JP"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28"/>
          <p:cNvSpPr>
            <a:spLocks noGrp="1"/>
          </p:cNvSpPr>
          <p:nvPr>
            <p:ph type="dt" sz="half" idx="10"/>
          </p:nvPr>
        </p:nvSpPr>
        <p:spPr/>
        <p:txBody>
          <a:bodyPr/>
          <a:lstStyle>
            <a:lvl1pPr>
              <a:defRPr/>
            </a:lvl1pPr>
          </a:lstStyle>
          <a:p>
            <a:pPr>
              <a:defRPr/>
            </a:pPr>
            <a:fld id="{9CFC39C8-686C-463A-9976-FAF8920B1B4C}" type="datetimeFigureOut">
              <a:rPr lang="ja-JP" altLang="en-US"/>
              <a:pPr>
                <a:defRPr/>
              </a:pPr>
              <a:t>2022/6/24</a:t>
            </a:fld>
            <a:endParaRPr lang="ja-JP" altLang="en-US"/>
          </a:p>
        </p:txBody>
      </p:sp>
      <p:sp>
        <p:nvSpPr>
          <p:cNvPr id="5"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9"/>
          <p:cNvSpPr>
            <a:spLocks noGrp="1"/>
          </p:cNvSpPr>
          <p:nvPr>
            <p:ph type="sldNum" sz="quarter" idx="12"/>
          </p:nvPr>
        </p:nvSpPr>
        <p:spPr/>
        <p:txBody>
          <a:bodyPr/>
          <a:lstStyle>
            <a:lvl1pPr>
              <a:defRPr/>
            </a:lvl1pPr>
          </a:lstStyle>
          <a:p>
            <a:pPr>
              <a:defRPr/>
            </a:pPr>
            <a:fld id="{FF99D512-7EAF-4058-A68A-24AB27B6C5A2}"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4" name="フリーフォーム 3"/>
          <p:cNvSpPr>
            <a:spLocks/>
          </p:cNvSpPr>
          <p:nvPr/>
        </p:nvSpPr>
        <p:spPr bwMode="auto">
          <a:xfrm rot="5400000">
            <a:off x="5551488" y="2733675"/>
            <a:ext cx="6854826" cy="1384300"/>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dirty="0">
              <a:latin typeface="+mn-lt"/>
              <a:ea typeface="+mn-ea"/>
              <a:cs typeface="+mn-cs"/>
            </a:endParaRPr>
          </a:p>
        </p:txBody>
      </p:sp>
      <p:grpSp>
        <p:nvGrpSpPr>
          <p:cNvPr id="5" name="グループ化 18"/>
          <p:cNvGrpSpPr>
            <a:grpSpLocks/>
          </p:cNvGrpSpPr>
          <p:nvPr/>
        </p:nvGrpSpPr>
        <p:grpSpPr bwMode="auto">
          <a:xfrm>
            <a:off x="-4233" y="0"/>
            <a:ext cx="12196233" cy="6858000"/>
            <a:chOff x="-3461" y="0"/>
            <a:chExt cx="9147461" cy="6858000"/>
          </a:xfrm>
        </p:grpSpPr>
        <p:sp>
          <p:nvSpPr>
            <p:cNvPr id="6" name="フリーフォーム 5"/>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正方形/長方形 10"/>
          <p:cNvSpPr/>
          <p:nvPr/>
        </p:nvSpPr>
        <p:spPr bwMode="auto">
          <a:xfrm>
            <a:off x="-190544" y="0"/>
            <a:ext cx="9429816"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縦書きタイトル 1"/>
          <p:cNvSpPr>
            <a:spLocks noGrp="1"/>
          </p:cNvSpPr>
          <p:nvPr>
            <p:ph type="title" orient="vert"/>
          </p:nvPr>
        </p:nvSpPr>
        <p:spPr>
          <a:xfrm>
            <a:off x="9525024" y="274641"/>
            <a:ext cx="2057376" cy="5851525"/>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609600" y="274640"/>
            <a:ext cx="7867667"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日付プレースホルダ 3"/>
          <p:cNvSpPr>
            <a:spLocks noGrp="1"/>
          </p:cNvSpPr>
          <p:nvPr>
            <p:ph type="dt" sz="half" idx="10"/>
          </p:nvPr>
        </p:nvSpPr>
        <p:spPr/>
        <p:txBody>
          <a:bodyPr/>
          <a:lstStyle>
            <a:lvl1pPr>
              <a:defRPr/>
            </a:lvl1pPr>
          </a:lstStyle>
          <a:p>
            <a:pPr>
              <a:defRPr/>
            </a:pPr>
            <a:fld id="{BFBD35C0-D90C-4E0B-964D-0E02FFE081B8}" type="datetimeFigureOut">
              <a:rPr lang="ja-JP" altLang="en-US"/>
              <a:pPr>
                <a:defRPr/>
              </a:pPr>
              <a:t>2022/6/24</a:t>
            </a:fld>
            <a:endParaRPr lang="ja-JP" altLang="en-US"/>
          </a:p>
        </p:txBody>
      </p:sp>
      <p:sp>
        <p:nvSpPr>
          <p:cNvPr id="1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4" name="スライド番号プレースホルダ 5"/>
          <p:cNvSpPr>
            <a:spLocks noGrp="1"/>
          </p:cNvSpPr>
          <p:nvPr>
            <p:ph type="sldNum" sz="quarter" idx="12"/>
          </p:nvPr>
        </p:nvSpPr>
        <p:spPr/>
        <p:txBody>
          <a:bodyPr/>
          <a:lstStyle>
            <a:lvl1pPr>
              <a:defRPr/>
            </a:lvl1pPr>
          </a:lstStyle>
          <a:p>
            <a:pPr>
              <a:defRPr/>
            </a:pPr>
            <a:fld id="{A00EC51D-9A80-467B-B022-079F3B43573D}"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グループ化 16"/>
          <p:cNvGrpSpPr>
            <a:grpSpLocks/>
          </p:cNvGrpSpPr>
          <p:nvPr/>
        </p:nvGrpSpPr>
        <p:grpSpPr bwMode="auto">
          <a:xfrm>
            <a:off x="-4233" y="0"/>
            <a:ext cx="12196233" cy="6858000"/>
            <a:chOff x="-3461" y="0"/>
            <a:chExt cx="9147461" cy="6858000"/>
          </a:xfrm>
        </p:grpSpPr>
        <p:sp>
          <p:nvSpPr>
            <p:cNvPr id="5" name="フリーフォーム 4"/>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6" name="フリーフォーム 5"/>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フリーフォーム 10"/>
          <p:cNvSpPr>
            <a:spLocks/>
          </p:cNvSpPr>
          <p:nvPr/>
        </p:nvSpPr>
        <p:spPr bwMode="auto">
          <a:xfrm>
            <a:off x="12701" y="5715001"/>
            <a:ext cx="121793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alpha val="59000"/>
            </a:srgbClr>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ctrTitle"/>
          </p:nvPr>
        </p:nvSpPr>
        <p:spPr>
          <a:xfrm>
            <a:off x="914400" y="2130426"/>
            <a:ext cx="10363200" cy="1470025"/>
          </a:xfrm>
        </p:spPr>
        <p:txBody>
          <a:bodyPr/>
          <a:lstStyle>
            <a:lvl1pPr algn="ctr">
              <a:defRPr b="1"/>
            </a:lvl1pPr>
          </a:lstStyle>
          <a:p>
            <a:r>
              <a:rPr lang="ja-JP" altLang="en-US"/>
              <a:t>マスタ タイトルの書式設定</a:t>
            </a:r>
            <a:endParaRPr lang="en-US"/>
          </a:p>
        </p:txBody>
      </p:sp>
      <p:sp>
        <p:nvSpPr>
          <p:cNvPr id="8" name="サブタイトル 7"/>
          <p:cNvSpPr>
            <a:spLocks noGrp="1"/>
          </p:cNvSpPr>
          <p:nvPr>
            <p:ph type="subTitle" idx="1"/>
          </p:nvPr>
        </p:nvSpPr>
        <p:spPr>
          <a:xfrm>
            <a:off x="1828800" y="3886200"/>
            <a:ext cx="8534400" cy="1752600"/>
          </a:xfrm>
        </p:spPr>
        <p:txBody>
          <a:bodyPr/>
          <a:lstStyle>
            <a:lvl1pPr marL="0" indent="0" algn="ctr">
              <a:buNone/>
              <a:defRPr baseline="0">
                <a:solidFill>
                  <a:schemeClr val="tx1">
                    <a:tint val="9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 サブタイトルの書式設定</a:t>
            </a:r>
            <a:endParaRPr lang="en-US"/>
          </a:p>
        </p:txBody>
      </p:sp>
      <p:sp>
        <p:nvSpPr>
          <p:cNvPr id="12" name="日付プレースホルダ 11"/>
          <p:cNvSpPr>
            <a:spLocks noGrp="1"/>
          </p:cNvSpPr>
          <p:nvPr>
            <p:ph type="dt" sz="half" idx="10"/>
          </p:nvPr>
        </p:nvSpPr>
        <p:spPr/>
        <p:txBody>
          <a:bodyPr/>
          <a:lstStyle>
            <a:lvl1pPr>
              <a:defRPr>
                <a:solidFill>
                  <a:schemeClr val="tx1"/>
                </a:solidFill>
              </a:defRPr>
            </a:lvl1pPr>
          </a:lstStyle>
          <a:p>
            <a:pPr>
              <a:defRPr/>
            </a:pPr>
            <a:fld id="{CA6F743E-561F-42A1-80F2-6F6304AB4278}" type="datetimeFigureOut">
              <a:rPr lang="ja-JP" altLang="en-US"/>
              <a:pPr>
                <a:defRPr/>
              </a:pPr>
              <a:t>2022/6/24</a:t>
            </a:fld>
            <a:endParaRPr lang="ja-JP" altLang="en-US"/>
          </a:p>
        </p:txBody>
      </p:sp>
      <p:sp>
        <p:nvSpPr>
          <p:cNvPr id="13" name="フッター プレースホルダ 10"/>
          <p:cNvSpPr>
            <a:spLocks noGrp="1"/>
          </p:cNvSpPr>
          <p:nvPr>
            <p:ph type="ftr" sz="quarter" idx="11"/>
          </p:nvPr>
        </p:nvSpPr>
        <p:spPr/>
        <p:txBody>
          <a:bodyPr/>
          <a:lstStyle>
            <a:lvl1pPr>
              <a:defRPr>
                <a:solidFill>
                  <a:schemeClr val="tx1"/>
                </a:solidFill>
              </a:defRPr>
            </a:lvl1pPr>
          </a:lstStyle>
          <a:p>
            <a:pPr>
              <a:defRPr/>
            </a:pPr>
            <a:endParaRPr lang="ja-JP" altLang="en-US"/>
          </a:p>
        </p:txBody>
      </p:sp>
      <p:sp>
        <p:nvSpPr>
          <p:cNvPr id="14" name="スライド番号プレースホルダ 17"/>
          <p:cNvSpPr>
            <a:spLocks noGrp="1"/>
          </p:cNvSpPr>
          <p:nvPr>
            <p:ph type="sldNum" sz="quarter" idx="12"/>
          </p:nvPr>
        </p:nvSpPr>
        <p:spPr/>
        <p:txBody>
          <a:bodyPr/>
          <a:lstStyle>
            <a:lvl1pPr>
              <a:defRPr>
                <a:solidFill>
                  <a:schemeClr val="tx1"/>
                </a:solidFill>
              </a:defRPr>
            </a:lvl1pPr>
          </a:lstStyle>
          <a:p>
            <a:pPr>
              <a:defRPr/>
            </a:pPr>
            <a:fld id="{F7C49F1F-9055-4F83-9CC1-6D0D85B12D2F}" type="slidenum">
              <a:rPr lang="ja-JP" altLang="en-US"/>
              <a:pPr>
                <a:defRPr/>
              </a:pPr>
              <a:t>‹#›</a:t>
            </a:fld>
            <a:endParaRPr lang="ja-JP" altLang="en-US"/>
          </a:p>
        </p:txBody>
      </p:sp>
    </p:spTree>
    <p:extLst>
      <p:ext uri="{BB962C8B-B14F-4D97-AF65-F5344CB8AC3E}">
        <p14:creationId xmlns:p14="http://schemas.microsoft.com/office/powerpoint/2010/main" val="2232433644"/>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28"/>
          <p:cNvSpPr>
            <a:spLocks noGrp="1"/>
          </p:cNvSpPr>
          <p:nvPr>
            <p:ph type="dt" sz="half" idx="10"/>
          </p:nvPr>
        </p:nvSpPr>
        <p:spPr/>
        <p:txBody>
          <a:bodyPr/>
          <a:lstStyle>
            <a:lvl1pPr>
              <a:defRPr/>
            </a:lvl1pPr>
          </a:lstStyle>
          <a:p>
            <a:pPr>
              <a:defRPr/>
            </a:pPr>
            <a:fld id="{9BB68078-D289-41CD-BB5A-6B7CC1F1EDF7}" type="datetimeFigureOut">
              <a:rPr lang="ja-JP" altLang="en-US"/>
              <a:pPr>
                <a:defRPr/>
              </a:pPr>
              <a:t>2022/6/24</a:t>
            </a:fld>
            <a:endParaRPr lang="ja-JP" altLang="en-US"/>
          </a:p>
        </p:txBody>
      </p:sp>
      <p:sp>
        <p:nvSpPr>
          <p:cNvPr id="5"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9"/>
          <p:cNvSpPr>
            <a:spLocks noGrp="1"/>
          </p:cNvSpPr>
          <p:nvPr>
            <p:ph type="sldNum" sz="quarter" idx="12"/>
          </p:nvPr>
        </p:nvSpPr>
        <p:spPr/>
        <p:txBody>
          <a:bodyPr/>
          <a:lstStyle>
            <a:lvl1pPr>
              <a:defRPr/>
            </a:lvl1pPr>
          </a:lstStyle>
          <a:p>
            <a:pPr>
              <a:defRPr/>
            </a:pPr>
            <a:fld id="{71F4FA64-7163-4EC7-9C73-B2A6CF3652C4}" type="slidenum">
              <a:rPr lang="ja-JP" altLang="en-US"/>
              <a:pPr>
                <a:defRPr/>
              </a:pPr>
              <a:t>‹#›</a:t>
            </a:fld>
            <a:endParaRPr lang="ja-JP" altLang="en-US"/>
          </a:p>
        </p:txBody>
      </p:sp>
    </p:spTree>
    <p:extLst>
      <p:ext uri="{BB962C8B-B14F-4D97-AF65-F5344CB8AC3E}">
        <p14:creationId xmlns:p14="http://schemas.microsoft.com/office/powerpoint/2010/main" val="18882757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flipV="1">
            <a:off x="12701" y="4295776"/>
            <a:ext cx="121793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5" name="グループ化 18"/>
          <p:cNvGrpSpPr>
            <a:grpSpLocks/>
          </p:cNvGrpSpPr>
          <p:nvPr/>
        </p:nvGrpSpPr>
        <p:grpSpPr bwMode="auto">
          <a:xfrm>
            <a:off x="-4233" y="0"/>
            <a:ext cx="12196233" cy="6858000"/>
            <a:chOff x="-3461" y="0"/>
            <a:chExt cx="9147461" cy="6858000"/>
          </a:xfrm>
        </p:grpSpPr>
        <p:sp>
          <p:nvSpPr>
            <p:cNvPr id="6" name="フリーフォーム 5"/>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正方形/長方形 10"/>
          <p:cNvSpPr/>
          <p:nvPr/>
        </p:nvSpPr>
        <p:spPr bwMode="auto">
          <a:xfrm flipV="1">
            <a:off x="0" y="-24"/>
            <a:ext cx="12192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title"/>
          </p:nvPr>
        </p:nvSpPr>
        <p:spPr>
          <a:xfrm>
            <a:off x="963084" y="5286388"/>
            <a:ext cx="10363200" cy="808050"/>
          </a:xfrm>
        </p:spPr>
        <p:txBody>
          <a:bodyPr anchor="t"/>
          <a:lstStyle>
            <a:lvl1pPr algn="ctr">
              <a:defRPr sz="4000" b="1" cap="all"/>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963084" y="3286125"/>
            <a:ext cx="10363200" cy="1500187"/>
          </a:xfrm>
        </p:spPr>
        <p:txBody>
          <a:bodyPr anchor="b"/>
          <a:lstStyle>
            <a:lvl1pPr marL="0" indent="0">
              <a:buNone/>
              <a:defRPr sz="2000" baseline="0">
                <a:solidFill>
                  <a:schemeClr val="tx2">
                    <a:tint val="90000"/>
                  </a:schemeClr>
                </a:solidFill>
              </a:defRPr>
            </a:lvl1pPr>
            <a:lvl2pPr marL="457200" indent="0">
              <a:buNone/>
              <a:defRPr sz="1800">
                <a:solidFill>
                  <a:schemeClr val="tx2">
                    <a:tint val="90000"/>
                  </a:schemeClr>
                </a:solidFill>
              </a:defRPr>
            </a:lvl2pPr>
            <a:lvl3pPr marL="914400" indent="0">
              <a:buNone/>
              <a:defRPr sz="1600">
                <a:solidFill>
                  <a:schemeClr val="tx2">
                    <a:tint val="90000"/>
                  </a:schemeClr>
                </a:solidFill>
              </a:defRPr>
            </a:lvl3pPr>
            <a:lvl4pPr marL="1371600" indent="0">
              <a:buNone/>
              <a:defRPr sz="1400">
                <a:solidFill>
                  <a:schemeClr val="tx2">
                    <a:tint val="90000"/>
                  </a:schemeClr>
                </a:solidFill>
              </a:defRPr>
            </a:lvl4pPr>
            <a:lvl5pPr marL="1828800" indent="0">
              <a:buNone/>
              <a:defRPr sz="1400">
                <a:solidFill>
                  <a:schemeClr val="tx2">
                    <a:tint val="9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日付プレースホルダ 3"/>
          <p:cNvSpPr>
            <a:spLocks noGrp="1"/>
          </p:cNvSpPr>
          <p:nvPr>
            <p:ph type="dt" sz="half" idx="10"/>
          </p:nvPr>
        </p:nvSpPr>
        <p:spPr/>
        <p:txBody>
          <a:bodyPr/>
          <a:lstStyle>
            <a:lvl1pPr>
              <a:defRPr>
                <a:solidFill>
                  <a:schemeClr val="tx1"/>
                </a:solidFill>
              </a:defRPr>
            </a:lvl1pPr>
          </a:lstStyle>
          <a:p>
            <a:pPr>
              <a:defRPr/>
            </a:pPr>
            <a:fld id="{F4855FBB-27D4-4B03-9B11-C9DC4AFDBCB6}" type="datetimeFigureOut">
              <a:rPr lang="ja-JP" altLang="en-US"/>
              <a:pPr>
                <a:defRPr/>
              </a:pPr>
              <a:t>2022/6/24</a:t>
            </a:fld>
            <a:endParaRPr lang="ja-JP" altLang="en-US"/>
          </a:p>
        </p:txBody>
      </p:sp>
      <p:sp>
        <p:nvSpPr>
          <p:cNvPr id="13" name="フッター プレースホルダ 4"/>
          <p:cNvSpPr>
            <a:spLocks noGrp="1"/>
          </p:cNvSpPr>
          <p:nvPr>
            <p:ph type="ftr" sz="quarter" idx="11"/>
          </p:nvPr>
        </p:nvSpPr>
        <p:spPr/>
        <p:txBody>
          <a:bodyPr/>
          <a:lstStyle>
            <a:lvl1pPr>
              <a:defRPr>
                <a:solidFill>
                  <a:schemeClr val="tx1"/>
                </a:solidFill>
              </a:defRPr>
            </a:lvl1pPr>
          </a:lstStyle>
          <a:p>
            <a:pPr>
              <a:defRPr/>
            </a:pPr>
            <a:endParaRPr lang="ja-JP" altLang="en-US"/>
          </a:p>
        </p:txBody>
      </p:sp>
      <p:sp>
        <p:nvSpPr>
          <p:cNvPr id="14" name="スライド番号プレースホルダ 5"/>
          <p:cNvSpPr>
            <a:spLocks noGrp="1"/>
          </p:cNvSpPr>
          <p:nvPr>
            <p:ph type="sldNum" sz="quarter" idx="12"/>
          </p:nvPr>
        </p:nvSpPr>
        <p:spPr/>
        <p:txBody>
          <a:bodyPr/>
          <a:lstStyle>
            <a:lvl1pPr>
              <a:defRPr>
                <a:solidFill>
                  <a:schemeClr val="tx1"/>
                </a:solidFill>
              </a:defRPr>
            </a:lvl1pPr>
          </a:lstStyle>
          <a:p>
            <a:pPr>
              <a:defRPr/>
            </a:pPr>
            <a:fld id="{01A8EF3B-0F8F-46A9-A333-FC3689CBAC10}" type="slidenum">
              <a:rPr lang="ja-JP" altLang="en-US"/>
              <a:pPr>
                <a:defRPr/>
              </a:pPr>
              <a:t>‹#›</a:t>
            </a:fld>
            <a:endParaRPr lang="ja-JP" altLang="en-US"/>
          </a:p>
        </p:txBody>
      </p:sp>
    </p:spTree>
    <p:extLst>
      <p:ext uri="{BB962C8B-B14F-4D97-AF65-F5344CB8AC3E}">
        <p14:creationId xmlns:p14="http://schemas.microsoft.com/office/powerpoint/2010/main" val="655542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28"/>
          <p:cNvSpPr>
            <a:spLocks noGrp="1"/>
          </p:cNvSpPr>
          <p:nvPr>
            <p:ph type="dt" sz="half" idx="10"/>
          </p:nvPr>
        </p:nvSpPr>
        <p:spPr/>
        <p:txBody>
          <a:bodyPr/>
          <a:lstStyle>
            <a:lvl1pPr>
              <a:defRPr/>
            </a:lvl1pPr>
          </a:lstStyle>
          <a:p>
            <a:pPr>
              <a:defRPr/>
            </a:pPr>
            <a:fld id="{97B05922-6649-4B28-B239-B39F2BE0C38A}" type="datetimeFigureOut">
              <a:rPr lang="ja-JP" altLang="en-US"/>
              <a:pPr>
                <a:defRPr/>
              </a:pPr>
              <a:t>2022/6/24</a:t>
            </a:fld>
            <a:endParaRPr lang="ja-JP" altLang="en-US"/>
          </a:p>
        </p:txBody>
      </p:sp>
      <p:sp>
        <p:nvSpPr>
          <p:cNvPr id="6"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9"/>
          <p:cNvSpPr>
            <a:spLocks noGrp="1"/>
          </p:cNvSpPr>
          <p:nvPr>
            <p:ph type="sldNum" sz="quarter" idx="12"/>
          </p:nvPr>
        </p:nvSpPr>
        <p:spPr/>
        <p:txBody>
          <a:bodyPr/>
          <a:lstStyle>
            <a:lvl1pPr>
              <a:defRPr/>
            </a:lvl1pPr>
          </a:lstStyle>
          <a:p>
            <a:pPr>
              <a:defRPr/>
            </a:pPr>
            <a:fld id="{BFD18551-7197-4990-8208-10F5061C8988}" type="slidenum">
              <a:rPr lang="ja-JP" altLang="en-US"/>
              <a:pPr>
                <a:defRPr/>
              </a:pPr>
              <a:t>‹#›</a:t>
            </a:fld>
            <a:endParaRPr lang="ja-JP" altLang="en-US"/>
          </a:p>
        </p:txBody>
      </p:sp>
    </p:spTree>
    <p:extLst>
      <p:ext uri="{BB962C8B-B14F-4D97-AF65-F5344CB8AC3E}">
        <p14:creationId xmlns:p14="http://schemas.microsoft.com/office/powerpoint/2010/main" val="4266691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28"/>
          <p:cNvSpPr>
            <a:spLocks noGrp="1"/>
          </p:cNvSpPr>
          <p:nvPr>
            <p:ph type="dt" sz="half" idx="10"/>
          </p:nvPr>
        </p:nvSpPr>
        <p:spPr/>
        <p:txBody>
          <a:bodyPr/>
          <a:lstStyle>
            <a:lvl1pPr>
              <a:defRPr/>
            </a:lvl1pPr>
          </a:lstStyle>
          <a:p>
            <a:pPr>
              <a:defRPr/>
            </a:pPr>
            <a:fld id="{CFE28FA0-37A0-4E38-87B5-0D80A8E4CE4A}" type="datetimeFigureOut">
              <a:rPr lang="ja-JP" altLang="en-US"/>
              <a:pPr>
                <a:defRPr/>
              </a:pPr>
              <a:t>2022/6/24</a:t>
            </a:fld>
            <a:endParaRPr lang="ja-JP" altLang="en-US"/>
          </a:p>
        </p:txBody>
      </p:sp>
      <p:sp>
        <p:nvSpPr>
          <p:cNvPr id="8"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9"/>
          <p:cNvSpPr>
            <a:spLocks noGrp="1"/>
          </p:cNvSpPr>
          <p:nvPr>
            <p:ph type="sldNum" sz="quarter" idx="12"/>
          </p:nvPr>
        </p:nvSpPr>
        <p:spPr/>
        <p:txBody>
          <a:bodyPr/>
          <a:lstStyle>
            <a:lvl1pPr>
              <a:defRPr/>
            </a:lvl1pPr>
          </a:lstStyle>
          <a:p>
            <a:pPr>
              <a:defRPr/>
            </a:pPr>
            <a:fld id="{34F79F1F-4DA2-46A2-968C-E833127DE1CE}" type="slidenum">
              <a:rPr lang="ja-JP" altLang="en-US"/>
              <a:pPr>
                <a:defRPr/>
              </a:pPr>
              <a:t>‹#›</a:t>
            </a:fld>
            <a:endParaRPr lang="ja-JP" altLang="en-US"/>
          </a:p>
        </p:txBody>
      </p:sp>
    </p:spTree>
    <p:extLst>
      <p:ext uri="{BB962C8B-B14F-4D97-AF65-F5344CB8AC3E}">
        <p14:creationId xmlns:p14="http://schemas.microsoft.com/office/powerpoint/2010/main" val="1635374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28"/>
          <p:cNvSpPr>
            <a:spLocks noGrp="1"/>
          </p:cNvSpPr>
          <p:nvPr>
            <p:ph type="dt" sz="half" idx="10"/>
          </p:nvPr>
        </p:nvSpPr>
        <p:spPr/>
        <p:txBody>
          <a:bodyPr/>
          <a:lstStyle>
            <a:lvl1pPr>
              <a:defRPr/>
            </a:lvl1pPr>
          </a:lstStyle>
          <a:p>
            <a:pPr>
              <a:defRPr/>
            </a:pPr>
            <a:fld id="{32F843ED-BFB2-4C3D-B7B7-43E323987C37}" type="datetimeFigureOut">
              <a:rPr lang="ja-JP" altLang="en-US"/>
              <a:pPr>
                <a:defRPr/>
              </a:pPr>
              <a:t>2022/6/24</a:t>
            </a:fld>
            <a:endParaRPr lang="ja-JP" altLang="en-US"/>
          </a:p>
        </p:txBody>
      </p:sp>
      <p:sp>
        <p:nvSpPr>
          <p:cNvPr id="4"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9"/>
          <p:cNvSpPr>
            <a:spLocks noGrp="1"/>
          </p:cNvSpPr>
          <p:nvPr>
            <p:ph type="sldNum" sz="quarter" idx="12"/>
          </p:nvPr>
        </p:nvSpPr>
        <p:spPr/>
        <p:txBody>
          <a:bodyPr/>
          <a:lstStyle>
            <a:lvl1pPr>
              <a:defRPr/>
            </a:lvl1pPr>
          </a:lstStyle>
          <a:p>
            <a:pPr>
              <a:defRPr/>
            </a:pPr>
            <a:fld id="{4B553A73-0A14-4AC1-B414-003C1ED50518}" type="slidenum">
              <a:rPr lang="ja-JP" altLang="en-US"/>
              <a:pPr>
                <a:defRPr/>
              </a:pPr>
              <a:t>‹#›</a:t>
            </a:fld>
            <a:endParaRPr lang="ja-JP" altLang="en-US"/>
          </a:p>
        </p:txBody>
      </p:sp>
    </p:spTree>
    <p:extLst>
      <p:ext uri="{BB962C8B-B14F-4D97-AF65-F5344CB8AC3E}">
        <p14:creationId xmlns:p14="http://schemas.microsoft.com/office/powerpoint/2010/main" val="835314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28"/>
          <p:cNvSpPr>
            <a:spLocks noGrp="1"/>
          </p:cNvSpPr>
          <p:nvPr>
            <p:ph type="dt" sz="half" idx="10"/>
          </p:nvPr>
        </p:nvSpPr>
        <p:spPr/>
        <p:txBody>
          <a:bodyPr/>
          <a:lstStyle>
            <a:lvl1pPr>
              <a:defRPr/>
            </a:lvl1pPr>
          </a:lstStyle>
          <a:p>
            <a:pPr>
              <a:defRPr/>
            </a:pPr>
            <a:fld id="{69CDB66F-6369-4A1A-87E1-24C202C68640}" type="datetimeFigureOut">
              <a:rPr lang="ja-JP" altLang="en-US"/>
              <a:pPr>
                <a:defRPr/>
              </a:pPr>
              <a:t>2022/6/24</a:t>
            </a:fld>
            <a:endParaRPr lang="ja-JP" altLang="en-US"/>
          </a:p>
        </p:txBody>
      </p:sp>
      <p:sp>
        <p:nvSpPr>
          <p:cNvPr id="3"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9"/>
          <p:cNvSpPr>
            <a:spLocks noGrp="1"/>
          </p:cNvSpPr>
          <p:nvPr>
            <p:ph type="sldNum" sz="quarter" idx="12"/>
          </p:nvPr>
        </p:nvSpPr>
        <p:spPr/>
        <p:txBody>
          <a:bodyPr/>
          <a:lstStyle>
            <a:lvl1pPr>
              <a:defRPr/>
            </a:lvl1pPr>
          </a:lstStyle>
          <a:p>
            <a:pPr>
              <a:defRPr/>
            </a:pPr>
            <a:fld id="{045AE9DC-7F5D-41DA-A37F-9D2EF106ABEE}" type="slidenum">
              <a:rPr lang="ja-JP" altLang="en-US"/>
              <a:pPr>
                <a:defRPr/>
              </a:pPr>
              <a:t>‹#›</a:t>
            </a:fld>
            <a:endParaRPr lang="ja-JP" altLang="en-US"/>
          </a:p>
        </p:txBody>
      </p:sp>
    </p:spTree>
    <p:extLst>
      <p:ext uri="{BB962C8B-B14F-4D97-AF65-F5344CB8AC3E}">
        <p14:creationId xmlns:p14="http://schemas.microsoft.com/office/powerpoint/2010/main" val="1793487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11010936" cy="798496"/>
          </a:xfrm>
        </p:spPr>
        <p:txBody>
          <a:bodyPr anchor="b"/>
          <a:lstStyle>
            <a:lvl1pPr algn="l">
              <a:defRPr sz="3600" b="1"/>
            </a:lvl1pPr>
          </a:lstStyle>
          <a:p>
            <a:r>
              <a:rPr lang="ja-JP" altLang="en-US"/>
              <a:t>マスタ タイトルの書式設定</a:t>
            </a:r>
            <a:endParaRPr lang="en-US"/>
          </a:p>
        </p:txBody>
      </p:sp>
      <p:sp>
        <p:nvSpPr>
          <p:cNvPr id="3" name="コンテンツ プレースホルダ 2"/>
          <p:cNvSpPr>
            <a:spLocks noGrp="1"/>
          </p:cNvSpPr>
          <p:nvPr>
            <p:ph idx="1"/>
          </p:nvPr>
        </p:nvSpPr>
        <p:spPr>
          <a:xfrm>
            <a:off x="4766733" y="1571613"/>
            <a:ext cx="6815667"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 3"/>
          <p:cNvSpPr>
            <a:spLocks noGrp="1"/>
          </p:cNvSpPr>
          <p:nvPr>
            <p:ph type="body" sz="half" idx="2"/>
          </p:nvPr>
        </p:nvSpPr>
        <p:spPr>
          <a:xfrm>
            <a:off x="609603" y="1571613"/>
            <a:ext cx="4011084" cy="4554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28"/>
          <p:cNvSpPr>
            <a:spLocks noGrp="1"/>
          </p:cNvSpPr>
          <p:nvPr>
            <p:ph type="dt" sz="half" idx="10"/>
          </p:nvPr>
        </p:nvSpPr>
        <p:spPr/>
        <p:txBody>
          <a:bodyPr/>
          <a:lstStyle>
            <a:lvl1pPr>
              <a:defRPr/>
            </a:lvl1pPr>
          </a:lstStyle>
          <a:p>
            <a:pPr>
              <a:defRPr/>
            </a:pPr>
            <a:fld id="{A3B73A4D-2E1E-40B5-96C2-DBF4B6047266}" type="datetimeFigureOut">
              <a:rPr lang="ja-JP" altLang="en-US"/>
              <a:pPr>
                <a:defRPr/>
              </a:pPr>
              <a:t>2022/6/24</a:t>
            </a:fld>
            <a:endParaRPr lang="ja-JP" altLang="en-US"/>
          </a:p>
        </p:txBody>
      </p:sp>
      <p:sp>
        <p:nvSpPr>
          <p:cNvPr id="6"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9"/>
          <p:cNvSpPr>
            <a:spLocks noGrp="1"/>
          </p:cNvSpPr>
          <p:nvPr>
            <p:ph type="sldNum" sz="quarter" idx="12"/>
          </p:nvPr>
        </p:nvSpPr>
        <p:spPr/>
        <p:txBody>
          <a:bodyPr/>
          <a:lstStyle>
            <a:lvl1pPr>
              <a:defRPr/>
            </a:lvl1pPr>
          </a:lstStyle>
          <a:p>
            <a:pPr>
              <a:defRPr/>
            </a:pPr>
            <a:fld id="{13ADAFFA-FBFA-4993-91C0-112A2FC0CF09}" type="slidenum">
              <a:rPr lang="ja-JP" altLang="en-US"/>
              <a:pPr>
                <a:defRPr/>
              </a:pPr>
              <a:t>‹#›</a:t>
            </a:fld>
            <a:endParaRPr lang="ja-JP" altLang="en-US"/>
          </a:p>
        </p:txBody>
      </p:sp>
    </p:spTree>
    <p:extLst>
      <p:ext uri="{BB962C8B-B14F-4D97-AF65-F5344CB8AC3E}">
        <p14:creationId xmlns:p14="http://schemas.microsoft.com/office/powerpoint/2010/main" val="298158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28"/>
          <p:cNvSpPr>
            <a:spLocks noGrp="1"/>
          </p:cNvSpPr>
          <p:nvPr>
            <p:ph type="dt" sz="half" idx="10"/>
          </p:nvPr>
        </p:nvSpPr>
        <p:spPr/>
        <p:txBody>
          <a:bodyPr/>
          <a:lstStyle>
            <a:lvl1pPr>
              <a:defRPr/>
            </a:lvl1pPr>
          </a:lstStyle>
          <a:p>
            <a:pPr>
              <a:defRPr/>
            </a:pPr>
            <a:fld id="{237CB2B6-E83A-4F49-B199-1D76C8B83BF1}" type="datetimeFigureOut">
              <a:rPr lang="ja-JP" altLang="en-US"/>
              <a:pPr>
                <a:defRPr/>
              </a:pPr>
              <a:t>2022/6/24</a:t>
            </a:fld>
            <a:endParaRPr lang="ja-JP" altLang="en-US"/>
          </a:p>
        </p:txBody>
      </p:sp>
      <p:sp>
        <p:nvSpPr>
          <p:cNvPr id="5"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9"/>
          <p:cNvSpPr>
            <a:spLocks noGrp="1"/>
          </p:cNvSpPr>
          <p:nvPr>
            <p:ph type="sldNum" sz="quarter" idx="12"/>
          </p:nvPr>
        </p:nvSpPr>
        <p:spPr/>
        <p:txBody>
          <a:bodyPr/>
          <a:lstStyle>
            <a:lvl1pPr>
              <a:defRPr/>
            </a:lvl1pPr>
          </a:lstStyle>
          <a:p>
            <a:pPr>
              <a:defRPr/>
            </a:pPr>
            <a:fld id="{B561B559-52FE-4A16-81DC-AF233A31D75F}"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フリーフォーム 4"/>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6" name="グループ化 18"/>
          <p:cNvGrpSpPr>
            <a:grpSpLocks/>
          </p:cNvGrpSpPr>
          <p:nvPr/>
        </p:nvGrpSpPr>
        <p:grpSpPr bwMode="auto">
          <a:xfrm>
            <a:off x="-4233" y="0"/>
            <a:ext cx="12196233" cy="6858000"/>
            <a:chOff x="-3461" y="0"/>
            <a:chExt cx="9147461" cy="6858000"/>
          </a:xfrm>
        </p:grpSpPr>
        <p:sp>
          <p:nvSpPr>
            <p:cNvPr id="7" name="フリーフォーム 6"/>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0" name="フリーフォーム 9"/>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pic>
        <p:nvPicPr>
          <p:cNvPr id="11" name="図 24"/>
          <p:cNvPicPr>
            <a:picLocks noChangeAspect="1"/>
          </p:cNvPicPr>
          <p:nvPr/>
        </p:nvPicPr>
        <p:blipFill>
          <a:blip r:embed="rId2" cstate="print"/>
          <a:srcRect/>
          <a:stretch>
            <a:fillRect/>
          </a:stretch>
        </p:blipFill>
        <p:spPr bwMode="auto">
          <a:xfrm>
            <a:off x="0" y="3143250"/>
            <a:ext cx="12192000" cy="1430338"/>
          </a:xfrm>
          <a:prstGeom prst="rect">
            <a:avLst/>
          </a:prstGeom>
          <a:noFill/>
          <a:ln w="9525">
            <a:noFill/>
            <a:miter lim="800000"/>
            <a:headEnd/>
            <a:tailEnd/>
          </a:ln>
        </p:spPr>
      </p:pic>
      <p:sp>
        <p:nvSpPr>
          <p:cNvPr id="12" name="正方形/長方形 11"/>
          <p:cNvSpPr/>
          <p:nvPr/>
        </p:nvSpPr>
        <p:spPr bwMode="auto">
          <a:xfrm>
            <a:off x="0" y="3857626"/>
            <a:ext cx="12192000" cy="3000375"/>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title"/>
          </p:nvPr>
        </p:nvSpPr>
        <p:spPr>
          <a:xfrm>
            <a:off x="2389717" y="4800600"/>
            <a:ext cx="7315200" cy="566738"/>
          </a:xfrm>
        </p:spPr>
        <p:txBody>
          <a:bodyPr anchor="b"/>
          <a:lstStyle>
            <a:lvl1pPr algn="l">
              <a:defRPr sz="2000" b="1">
                <a:gradFill>
                  <a:gsLst>
                    <a:gs pos="20000">
                      <a:schemeClr val="accent4"/>
                    </a:gs>
                    <a:gs pos="100000">
                      <a:schemeClr val="bg2"/>
                    </a:gs>
                  </a:gsLst>
                  <a:lin ang="5400000" scaled="1"/>
                </a:gradFill>
                <a:effectLst/>
              </a:defRPr>
            </a:lvl1pPr>
          </a:lstStyle>
          <a:p>
            <a:r>
              <a:rPr lang="ja-JP" altLang="en-US"/>
              <a:t>マスタ タイトルの書式設定</a:t>
            </a:r>
            <a:endParaRPr lang="en-US"/>
          </a:p>
        </p:txBody>
      </p:sp>
      <p:sp>
        <p:nvSpPr>
          <p:cNvPr id="3" name="図プレースホルダ 2"/>
          <p:cNvSpPr>
            <a:spLocks noGrp="1"/>
          </p:cNvSpPr>
          <p:nvPr>
            <p:ph type="pic" idx="1"/>
          </p:nvPr>
        </p:nvSpPr>
        <p:spPr>
          <a:xfrm>
            <a:off x="2389717" y="612775"/>
            <a:ext cx="73152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日付プレースホルダ 4"/>
          <p:cNvSpPr>
            <a:spLocks noGrp="1"/>
          </p:cNvSpPr>
          <p:nvPr>
            <p:ph type="dt" sz="half" idx="10"/>
          </p:nvPr>
        </p:nvSpPr>
        <p:spPr/>
        <p:txBody>
          <a:bodyPr/>
          <a:lstStyle>
            <a:lvl1pPr>
              <a:defRPr/>
            </a:lvl1pPr>
          </a:lstStyle>
          <a:p>
            <a:pPr>
              <a:defRPr/>
            </a:pPr>
            <a:fld id="{9358D60C-9FC2-4BF3-9C1F-9A806267994B}" type="datetimeFigureOut">
              <a:rPr lang="ja-JP" altLang="en-US"/>
              <a:pPr>
                <a:defRPr/>
              </a:pPr>
              <a:t>2022/6/24</a:t>
            </a:fld>
            <a:endParaRPr lang="ja-JP" altLang="en-US"/>
          </a:p>
        </p:txBody>
      </p:sp>
      <p:sp>
        <p:nvSpPr>
          <p:cNvPr id="14" name="フッター プレースホルダ 5"/>
          <p:cNvSpPr>
            <a:spLocks noGrp="1"/>
          </p:cNvSpPr>
          <p:nvPr>
            <p:ph type="ftr" sz="quarter" idx="11"/>
          </p:nvPr>
        </p:nvSpPr>
        <p:spPr/>
        <p:txBody>
          <a:bodyPr/>
          <a:lstStyle>
            <a:lvl1pPr>
              <a:defRPr/>
            </a:lvl1pPr>
          </a:lstStyle>
          <a:p>
            <a:pPr>
              <a:defRPr/>
            </a:pPr>
            <a:endParaRPr lang="ja-JP" altLang="en-US"/>
          </a:p>
        </p:txBody>
      </p:sp>
      <p:sp>
        <p:nvSpPr>
          <p:cNvPr id="15" name="スライド番号プレースホルダ 6"/>
          <p:cNvSpPr>
            <a:spLocks noGrp="1"/>
          </p:cNvSpPr>
          <p:nvPr>
            <p:ph type="sldNum" sz="quarter" idx="12"/>
          </p:nvPr>
        </p:nvSpPr>
        <p:spPr/>
        <p:txBody>
          <a:bodyPr/>
          <a:lstStyle>
            <a:lvl1pPr>
              <a:defRPr/>
            </a:lvl1pPr>
          </a:lstStyle>
          <a:p>
            <a:pPr>
              <a:defRPr/>
            </a:pPr>
            <a:fld id="{C457EC4D-A9BF-462F-807E-559D407B5136}" type="slidenum">
              <a:rPr lang="ja-JP" altLang="en-US"/>
              <a:pPr>
                <a:defRPr/>
              </a:pPr>
              <a:t>‹#›</a:t>
            </a:fld>
            <a:endParaRPr lang="ja-JP" altLang="en-US"/>
          </a:p>
        </p:txBody>
      </p:sp>
    </p:spTree>
    <p:extLst>
      <p:ext uri="{BB962C8B-B14F-4D97-AF65-F5344CB8AC3E}">
        <p14:creationId xmlns:p14="http://schemas.microsoft.com/office/powerpoint/2010/main" val="29674679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日付プレースホルダ 28"/>
          <p:cNvSpPr>
            <a:spLocks noGrp="1"/>
          </p:cNvSpPr>
          <p:nvPr>
            <p:ph type="dt" sz="half" idx="10"/>
          </p:nvPr>
        </p:nvSpPr>
        <p:spPr/>
        <p:txBody>
          <a:bodyPr/>
          <a:lstStyle>
            <a:lvl1pPr>
              <a:defRPr/>
            </a:lvl1pPr>
          </a:lstStyle>
          <a:p>
            <a:pPr>
              <a:defRPr/>
            </a:pPr>
            <a:fld id="{555812E0-91F4-4324-AABE-BF39101B5402}" type="datetimeFigureOut">
              <a:rPr lang="ja-JP" altLang="en-US"/>
              <a:pPr>
                <a:defRPr/>
              </a:pPr>
              <a:t>2022/6/24</a:t>
            </a:fld>
            <a:endParaRPr lang="ja-JP" altLang="en-US"/>
          </a:p>
        </p:txBody>
      </p:sp>
      <p:sp>
        <p:nvSpPr>
          <p:cNvPr id="5"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9"/>
          <p:cNvSpPr>
            <a:spLocks noGrp="1"/>
          </p:cNvSpPr>
          <p:nvPr>
            <p:ph type="sldNum" sz="quarter" idx="12"/>
          </p:nvPr>
        </p:nvSpPr>
        <p:spPr/>
        <p:txBody>
          <a:bodyPr/>
          <a:lstStyle>
            <a:lvl1pPr>
              <a:defRPr/>
            </a:lvl1pPr>
          </a:lstStyle>
          <a:p>
            <a:pPr>
              <a:defRPr/>
            </a:pPr>
            <a:fld id="{5E9E5A2F-14B1-4A3C-A6ED-38DA636EF01E}" type="slidenum">
              <a:rPr lang="ja-JP" altLang="en-US"/>
              <a:pPr>
                <a:defRPr/>
              </a:pPr>
              <a:t>‹#›</a:t>
            </a:fld>
            <a:endParaRPr lang="ja-JP" altLang="en-US"/>
          </a:p>
        </p:txBody>
      </p:sp>
    </p:spTree>
    <p:extLst>
      <p:ext uri="{BB962C8B-B14F-4D97-AF65-F5344CB8AC3E}">
        <p14:creationId xmlns:p14="http://schemas.microsoft.com/office/powerpoint/2010/main" val="2106273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4" name="フリーフォーム 3"/>
          <p:cNvSpPr>
            <a:spLocks/>
          </p:cNvSpPr>
          <p:nvPr/>
        </p:nvSpPr>
        <p:spPr bwMode="auto">
          <a:xfrm rot="5400000">
            <a:off x="5551488" y="2733675"/>
            <a:ext cx="6854826" cy="1384300"/>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dirty="0">
              <a:latin typeface="+mn-lt"/>
              <a:ea typeface="+mn-ea"/>
              <a:cs typeface="+mn-cs"/>
            </a:endParaRPr>
          </a:p>
        </p:txBody>
      </p:sp>
      <p:grpSp>
        <p:nvGrpSpPr>
          <p:cNvPr id="5" name="グループ化 18"/>
          <p:cNvGrpSpPr>
            <a:grpSpLocks/>
          </p:cNvGrpSpPr>
          <p:nvPr/>
        </p:nvGrpSpPr>
        <p:grpSpPr bwMode="auto">
          <a:xfrm>
            <a:off x="-4233" y="0"/>
            <a:ext cx="12196233" cy="6858000"/>
            <a:chOff x="-3461" y="0"/>
            <a:chExt cx="9147461" cy="6858000"/>
          </a:xfrm>
        </p:grpSpPr>
        <p:sp>
          <p:nvSpPr>
            <p:cNvPr id="6" name="フリーフォーム 5"/>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正方形/長方形 10"/>
          <p:cNvSpPr/>
          <p:nvPr/>
        </p:nvSpPr>
        <p:spPr bwMode="auto">
          <a:xfrm>
            <a:off x="-190544" y="0"/>
            <a:ext cx="9429816" cy="6858000"/>
          </a:xfrm>
          <a:prstGeom prst="rect">
            <a:avLst/>
          </a:prstGeom>
          <a:gradFill>
            <a:gsLst>
              <a:gs pos="93000">
                <a:srgbClr val="FFFFFF"/>
              </a:gs>
              <a:gs pos="100000">
                <a:srgbClr val="FFFFFF">
                  <a:alpha val="0"/>
                </a:srgbClr>
              </a:gs>
            </a:gsLst>
            <a:lin ang="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縦書きタイトル 1"/>
          <p:cNvSpPr>
            <a:spLocks noGrp="1"/>
          </p:cNvSpPr>
          <p:nvPr>
            <p:ph type="title" orient="vert"/>
          </p:nvPr>
        </p:nvSpPr>
        <p:spPr>
          <a:xfrm>
            <a:off x="9525024" y="274641"/>
            <a:ext cx="2057376" cy="5851525"/>
          </a:xfrm>
        </p:spPr>
        <p:txBody>
          <a:bodyPr vert="eaVert"/>
          <a:lstStyle/>
          <a:p>
            <a:r>
              <a:rPr lang="ja-JP" altLang="en-US"/>
              <a:t>マスタ タイトルの書式設定</a:t>
            </a:r>
            <a:endParaRPr lang="en-US"/>
          </a:p>
        </p:txBody>
      </p:sp>
      <p:sp>
        <p:nvSpPr>
          <p:cNvPr id="3" name="縦書きテキスト プレースホルダ 2"/>
          <p:cNvSpPr>
            <a:spLocks noGrp="1"/>
          </p:cNvSpPr>
          <p:nvPr>
            <p:ph type="body" orient="vert" idx="1"/>
          </p:nvPr>
        </p:nvSpPr>
        <p:spPr>
          <a:xfrm>
            <a:off x="609600" y="274640"/>
            <a:ext cx="7867667"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日付プレースホルダ 3"/>
          <p:cNvSpPr>
            <a:spLocks noGrp="1"/>
          </p:cNvSpPr>
          <p:nvPr>
            <p:ph type="dt" sz="half" idx="10"/>
          </p:nvPr>
        </p:nvSpPr>
        <p:spPr/>
        <p:txBody>
          <a:bodyPr/>
          <a:lstStyle>
            <a:lvl1pPr>
              <a:defRPr/>
            </a:lvl1pPr>
          </a:lstStyle>
          <a:p>
            <a:pPr>
              <a:defRPr/>
            </a:pPr>
            <a:fld id="{3C172395-FEC4-49CF-B31E-3F4670C75056}" type="datetimeFigureOut">
              <a:rPr lang="ja-JP" altLang="en-US"/>
              <a:pPr>
                <a:defRPr/>
              </a:pPr>
              <a:t>2022/6/24</a:t>
            </a:fld>
            <a:endParaRPr lang="ja-JP" altLang="en-US"/>
          </a:p>
        </p:txBody>
      </p:sp>
      <p:sp>
        <p:nvSpPr>
          <p:cNvPr id="1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14" name="スライド番号プレースホルダ 5"/>
          <p:cNvSpPr>
            <a:spLocks noGrp="1"/>
          </p:cNvSpPr>
          <p:nvPr>
            <p:ph type="sldNum" sz="quarter" idx="12"/>
          </p:nvPr>
        </p:nvSpPr>
        <p:spPr/>
        <p:txBody>
          <a:bodyPr/>
          <a:lstStyle>
            <a:lvl1pPr>
              <a:defRPr/>
            </a:lvl1pPr>
          </a:lstStyle>
          <a:p>
            <a:pPr>
              <a:defRPr/>
            </a:pPr>
            <a:fld id="{C5CA862F-4A41-409E-88BD-5BA03B85EDBB}" type="slidenum">
              <a:rPr lang="ja-JP" altLang="en-US"/>
              <a:pPr>
                <a:defRPr/>
              </a:pPr>
              <a:t>‹#›</a:t>
            </a:fld>
            <a:endParaRPr lang="ja-JP" altLang="en-US"/>
          </a:p>
        </p:txBody>
      </p:sp>
    </p:spTree>
    <p:extLst>
      <p:ext uri="{BB962C8B-B14F-4D97-AF65-F5344CB8AC3E}">
        <p14:creationId xmlns:p14="http://schemas.microsoft.com/office/powerpoint/2010/main" val="14591615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912284" y="333375"/>
            <a:ext cx="10363200" cy="8636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288618" y="1341438"/>
            <a:ext cx="2391833" cy="504031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8883652" y="1341438"/>
            <a:ext cx="2391833" cy="24431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8883652" y="3937000"/>
            <a:ext cx="2391833" cy="244475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912284" y="5876925"/>
            <a:ext cx="4800600" cy="457200"/>
          </a:xfrm>
        </p:spPr>
        <p:txBody>
          <a:bodyPr/>
          <a:lstStyle>
            <a:lvl1pPr>
              <a:defRPr/>
            </a:lvl1pPr>
          </a:lstStyle>
          <a:p>
            <a:pPr>
              <a:defRPr/>
            </a:pPr>
            <a:endParaRPr lang="en-US" altLang="ja-JP"/>
          </a:p>
        </p:txBody>
      </p:sp>
    </p:spTree>
    <p:extLst>
      <p:ext uri="{BB962C8B-B14F-4D97-AF65-F5344CB8AC3E}">
        <p14:creationId xmlns:p14="http://schemas.microsoft.com/office/powerpoint/2010/main" val="296181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フリーフォーム 3"/>
          <p:cNvSpPr>
            <a:spLocks/>
          </p:cNvSpPr>
          <p:nvPr/>
        </p:nvSpPr>
        <p:spPr bwMode="auto">
          <a:xfrm flipV="1">
            <a:off x="12701" y="4295776"/>
            <a:ext cx="121793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chemeClr val="bg1"/>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5" name="グループ化 18"/>
          <p:cNvGrpSpPr>
            <a:grpSpLocks/>
          </p:cNvGrpSpPr>
          <p:nvPr/>
        </p:nvGrpSpPr>
        <p:grpSpPr bwMode="auto">
          <a:xfrm>
            <a:off x="-4233" y="0"/>
            <a:ext cx="12196233" cy="6858000"/>
            <a:chOff x="-3461" y="0"/>
            <a:chExt cx="9147461" cy="6858000"/>
          </a:xfrm>
        </p:grpSpPr>
        <p:sp>
          <p:nvSpPr>
            <p:cNvPr id="6" name="フリーフォーム 5"/>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7" name="フリーフォーム 6"/>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0" name="フリーフォーム 9"/>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正方形/長方形 10"/>
          <p:cNvSpPr/>
          <p:nvPr/>
        </p:nvSpPr>
        <p:spPr bwMode="auto">
          <a:xfrm flipV="1">
            <a:off x="0" y="-24"/>
            <a:ext cx="12192000" cy="514346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title"/>
          </p:nvPr>
        </p:nvSpPr>
        <p:spPr>
          <a:xfrm>
            <a:off x="963084" y="5286388"/>
            <a:ext cx="10363200" cy="808050"/>
          </a:xfrm>
        </p:spPr>
        <p:txBody>
          <a:bodyPr anchor="t"/>
          <a:lstStyle>
            <a:lvl1pPr algn="ctr">
              <a:defRPr sz="4000" b="1" cap="all"/>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963084" y="3286125"/>
            <a:ext cx="10363200" cy="1500187"/>
          </a:xfrm>
        </p:spPr>
        <p:txBody>
          <a:bodyPr anchor="b"/>
          <a:lstStyle>
            <a:lvl1pPr marL="0" indent="0">
              <a:buNone/>
              <a:defRPr sz="2000" baseline="0">
                <a:solidFill>
                  <a:schemeClr val="tx2">
                    <a:tint val="90000"/>
                  </a:schemeClr>
                </a:solidFill>
              </a:defRPr>
            </a:lvl1pPr>
            <a:lvl2pPr marL="457200" indent="0">
              <a:buNone/>
              <a:defRPr sz="1800">
                <a:solidFill>
                  <a:schemeClr val="tx2">
                    <a:tint val="90000"/>
                  </a:schemeClr>
                </a:solidFill>
              </a:defRPr>
            </a:lvl2pPr>
            <a:lvl3pPr marL="914400" indent="0">
              <a:buNone/>
              <a:defRPr sz="1600">
                <a:solidFill>
                  <a:schemeClr val="tx2">
                    <a:tint val="90000"/>
                  </a:schemeClr>
                </a:solidFill>
              </a:defRPr>
            </a:lvl3pPr>
            <a:lvl4pPr marL="1371600" indent="0">
              <a:buNone/>
              <a:defRPr sz="1400">
                <a:solidFill>
                  <a:schemeClr val="tx2">
                    <a:tint val="90000"/>
                  </a:schemeClr>
                </a:solidFill>
              </a:defRPr>
            </a:lvl4pPr>
            <a:lvl5pPr marL="1828800" indent="0">
              <a:buNone/>
              <a:defRPr sz="1400">
                <a:solidFill>
                  <a:schemeClr val="tx2">
                    <a:tint val="90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2" name="日付プレースホルダ 3"/>
          <p:cNvSpPr>
            <a:spLocks noGrp="1"/>
          </p:cNvSpPr>
          <p:nvPr>
            <p:ph type="dt" sz="half" idx="10"/>
          </p:nvPr>
        </p:nvSpPr>
        <p:spPr/>
        <p:txBody>
          <a:bodyPr/>
          <a:lstStyle>
            <a:lvl1pPr>
              <a:defRPr>
                <a:solidFill>
                  <a:schemeClr val="tx1"/>
                </a:solidFill>
              </a:defRPr>
            </a:lvl1pPr>
          </a:lstStyle>
          <a:p>
            <a:pPr>
              <a:defRPr/>
            </a:pPr>
            <a:fld id="{496D6BD0-9CBD-45D4-ADFD-32785F9B75AF}" type="datetimeFigureOut">
              <a:rPr lang="ja-JP" altLang="en-US"/>
              <a:pPr>
                <a:defRPr/>
              </a:pPr>
              <a:t>2022/6/24</a:t>
            </a:fld>
            <a:endParaRPr lang="ja-JP" altLang="en-US"/>
          </a:p>
        </p:txBody>
      </p:sp>
      <p:sp>
        <p:nvSpPr>
          <p:cNvPr id="13" name="フッター プレースホルダ 4"/>
          <p:cNvSpPr>
            <a:spLocks noGrp="1"/>
          </p:cNvSpPr>
          <p:nvPr>
            <p:ph type="ftr" sz="quarter" idx="11"/>
          </p:nvPr>
        </p:nvSpPr>
        <p:spPr/>
        <p:txBody>
          <a:bodyPr/>
          <a:lstStyle>
            <a:lvl1pPr>
              <a:defRPr>
                <a:solidFill>
                  <a:schemeClr val="tx1"/>
                </a:solidFill>
              </a:defRPr>
            </a:lvl1pPr>
          </a:lstStyle>
          <a:p>
            <a:pPr>
              <a:defRPr/>
            </a:pPr>
            <a:endParaRPr lang="ja-JP" altLang="en-US"/>
          </a:p>
        </p:txBody>
      </p:sp>
      <p:sp>
        <p:nvSpPr>
          <p:cNvPr id="14" name="スライド番号プレースホルダ 5"/>
          <p:cNvSpPr>
            <a:spLocks noGrp="1"/>
          </p:cNvSpPr>
          <p:nvPr>
            <p:ph type="sldNum" sz="quarter" idx="12"/>
          </p:nvPr>
        </p:nvSpPr>
        <p:spPr/>
        <p:txBody>
          <a:bodyPr/>
          <a:lstStyle>
            <a:lvl1pPr>
              <a:defRPr>
                <a:solidFill>
                  <a:schemeClr val="tx1"/>
                </a:solidFill>
              </a:defRPr>
            </a:lvl1pPr>
          </a:lstStyle>
          <a:p>
            <a:pPr>
              <a:defRPr/>
            </a:pPr>
            <a:fld id="{5DE36E6D-DA36-4B53-91AC-3E04DB956261}"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28"/>
          <p:cNvSpPr>
            <a:spLocks noGrp="1"/>
          </p:cNvSpPr>
          <p:nvPr>
            <p:ph type="dt" sz="half" idx="10"/>
          </p:nvPr>
        </p:nvSpPr>
        <p:spPr/>
        <p:txBody>
          <a:bodyPr/>
          <a:lstStyle>
            <a:lvl1pPr>
              <a:defRPr/>
            </a:lvl1pPr>
          </a:lstStyle>
          <a:p>
            <a:pPr>
              <a:defRPr/>
            </a:pPr>
            <a:fld id="{4FCA5550-C851-43F6-9170-1272F5997ECD}" type="datetimeFigureOut">
              <a:rPr lang="ja-JP" altLang="en-US"/>
              <a:pPr>
                <a:defRPr/>
              </a:pPr>
              <a:t>2022/6/24</a:t>
            </a:fld>
            <a:endParaRPr lang="ja-JP" altLang="en-US"/>
          </a:p>
        </p:txBody>
      </p:sp>
      <p:sp>
        <p:nvSpPr>
          <p:cNvPr id="6"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9"/>
          <p:cNvSpPr>
            <a:spLocks noGrp="1"/>
          </p:cNvSpPr>
          <p:nvPr>
            <p:ph type="sldNum" sz="quarter" idx="12"/>
          </p:nvPr>
        </p:nvSpPr>
        <p:spPr/>
        <p:txBody>
          <a:bodyPr/>
          <a:lstStyle>
            <a:lvl1pPr>
              <a:defRPr/>
            </a:lvl1pPr>
          </a:lstStyle>
          <a:p>
            <a:pPr>
              <a:defRPr/>
            </a:pPr>
            <a:fld id="{2ACBDD43-8F64-4D28-9E3E-E6D8D019D9D2}"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endParaRPr 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日付プレースホルダ 28"/>
          <p:cNvSpPr>
            <a:spLocks noGrp="1"/>
          </p:cNvSpPr>
          <p:nvPr>
            <p:ph type="dt" sz="half" idx="10"/>
          </p:nvPr>
        </p:nvSpPr>
        <p:spPr/>
        <p:txBody>
          <a:bodyPr/>
          <a:lstStyle>
            <a:lvl1pPr>
              <a:defRPr/>
            </a:lvl1pPr>
          </a:lstStyle>
          <a:p>
            <a:pPr>
              <a:defRPr/>
            </a:pPr>
            <a:fld id="{98694493-0C7B-4555-85F9-BE9C3C76BC72}" type="datetimeFigureOut">
              <a:rPr lang="ja-JP" altLang="en-US"/>
              <a:pPr>
                <a:defRPr/>
              </a:pPr>
              <a:t>2022/6/24</a:t>
            </a:fld>
            <a:endParaRPr lang="ja-JP" altLang="en-US"/>
          </a:p>
        </p:txBody>
      </p:sp>
      <p:sp>
        <p:nvSpPr>
          <p:cNvPr id="8"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9"/>
          <p:cNvSpPr>
            <a:spLocks noGrp="1"/>
          </p:cNvSpPr>
          <p:nvPr>
            <p:ph type="sldNum" sz="quarter" idx="12"/>
          </p:nvPr>
        </p:nvSpPr>
        <p:spPr/>
        <p:txBody>
          <a:bodyPr/>
          <a:lstStyle>
            <a:lvl1pPr>
              <a:defRPr/>
            </a:lvl1pPr>
          </a:lstStyle>
          <a:p>
            <a:pPr>
              <a:defRPr/>
            </a:pPr>
            <a:fld id="{97B514D3-3C89-4417-908F-B8C3596A73D6}"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endParaRPr lang="en-US"/>
          </a:p>
        </p:txBody>
      </p:sp>
      <p:sp>
        <p:nvSpPr>
          <p:cNvPr id="3" name="日付プレースホルダ 28"/>
          <p:cNvSpPr>
            <a:spLocks noGrp="1"/>
          </p:cNvSpPr>
          <p:nvPr>
            <p:ph type="dt" sz="half" idx="10"/>
          </p:nvPr>
        </p:nvSpPr>
        <p:spPr/>
        <p:txBody>
          <a:bodyPr/>
          <a:lstStyle>
            <a:lvl1pPr>
              <a:defRPr/>
            </a:lvl1pPr>
          </a:lstStyle>
          <a:p>
            <a:pPr>
              <a:defRPr/>
            </a:pPr>
            <a:fld id="{0292FA71-D828-4255-ACB3-AAF792B2092F}" type="datetimeFigureOut">
              <a:rPr lang="ja-JP" altLang="en-US"/>
              <a:pPr>
                <a:defRPr/>
              </a:pPr>
              <a:t>2022/6/24</a:t>
            </a:fld>
            <a:endParaRPr lang="ja-JP" altLang="en-US"/>
          </a:p>
        </p:txBody>
      </p:sp>
      <p:sp>
        <p:nvSpPr>
          <p:cNvPr id="4"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9"/>
          <p:cNvSpPr>
            <a:spLocks noGrp="1"/>
          </p:cNvSpPr>
          <p:nvPr>
            <p:ph type="sldNum" sz="quarter" idx="12"/>
          </p:nvPr>
        </p:nvSpPr>
        <p:spPr/>
        <p:txBody>
          <a:bodyPr/>
          <a:lstStyle>
            <a:lvl1pPr>
              <a:defRPr/>
            </a:lvl1pPr>
          </a:lstStyle>
          <a:p>
            <a:pPr>
              <a:defRPr/>
            </a:pPr>
            <a:fld id="{193DFA1C-F361-4C51-8857-D3C67796B7A5}"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28"/>
          <p:cNvSpPr>
            <a:spLocks noGrp="1"/>
          </p:cNvSpPr>
          <p:nvPr>
            <p:ph type="dt" sz="half" idx="10"/>
          </p:nvPr>
        </p:nvSpPr>
        <p:spPr/>
        <p:txBody>
          <a:bodyPr/>
          <a:lstStyle>
            <a:lvl1pPr>
              <a:defRPr/>
            </a:lvl1pPr>
          </a:lstStyle>
          <a:p>
            <a:pPr>
              <a:defRPr/>
            </a:pPr>
            <a:fld id="{852F7077-F077-4B40-B0C5-CF1251440E0F}" type="datetimeFigureOut">
              <a:rPr lang="ja-JP" altLang="en-US"/>
              <a:pPr>
                <a:defRPr/>
              </a:pPr>
              <a:t>2022/6/24</a:t>
            </a:fld>
            <a:endParaRPr lang="ja-JP" altLang="en-US"/>
          </a:p>
        </p:txBody>
      </p:sp>
      <p:sp>
        <p:nvSpPr>
          <p:cNvPr id="3"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9"/>
          <p:cNvSpPr>
            <a:spLocks noGrp="1"/>
          </p:cNvSpPr>
          <p:nvPr>
            <p:ph type="sldNum" sz="quarter" idx="12"/>
          </p:nvPr>
        </p:nvSpPr>
        <p:spPr/>
        <p:txBody>
          <a:bodyPr/>
          <a:lstStyle>
            <a:lvl1pPr>
              <a:defRPr/>
            </a:lvl1pPr>
          </a:lstStyle>
          <a:p>
            <a:pPr>
              <a:defRPr/>
            </a:pPr>
            <a:fld id="{31002E7B-01BB-4144-BC38-3B4E7B84632C}"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11010936" cy="798496"/>
          </a:xfrm>
        </p:spPr>
        <p:txBody>
          <a:bodyPr anchor="b"/>
          <a:lstStyle>
            <a:lvl1pPr algn="l">
              <a:defRPr sz="3600" b="1"/>
            </a:lvl1pPr>
          </a:lstStyle>
          <a:p>
            <a:r>
              <a:rPr lang="ja-JP" altLang="en-US"/>
              <a:t>マスタ タイトルの書式設定</a:t>
            </a:r>
            <a:endParaRPr lang="en-US"/>
          </a:p>
        </p:txBody>
      </p:sp>
      <p:sp>
        <p:nvSpPr>
          <p:cNvPr id="3" name="コンテンツ プレースホルダ 2"/>
          <p:cNvSpPr>
            <a:spLocks noGrp="1"/>
          </p:cNvSpPr>
          <p:nvPr>
            <p:ph idx="1"/>
          </p:nvPr>
        </p:nvSpPr>
        <p:spPr>
          <a:xfrm>
            <a:off x="4766733" y="1571613"/>
            <a:ext cx="6815667" cy="45545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テキスト プレースホルダ 3"/>
          <p:cNvSpPr>
            <a:spLocks noGrp="1"/>
          </p:cNvSpPr>
          <p:nvPr>
            <p:ph type="body" sz="half" idx="2"/>
          </p:nvPr>
        </p:nvSpPr>
        <p:spPr>
          <a:xfrm>
            <a:off x="609603" y="1571613"/>
            <a:ext cx="4011084" cy="45545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日付プレースホルダ 28"/>
          <p:cNvSpPr>
            <a:spLocks noGrp="1"/>
          </p:cNvSpPr>
          <p:nvPr>
            <p:ph type="dt" sz="half" idx="10"/>
          </p:nvPr>
        </p:nvSpPr>
        <p:spPr/>
        <p:txBody>
          <a:bodyPr/>
          <a:lstStyle>
            <a:lvl1pPr>
              <a:defRPr/>
            </a:lvl1pPr>
          </a:lstStyle>
          <a:p>
            <a:pPr>
              <a:defRPr/>
            </a:pPr>
            <a:fld id="{42330FA5-E5FE-4A92-88ED-DFBF56D520AC}" type="datetimeFigureOut">
              <a:rPr lang="ja-JP" altLang="en-US"/>
              <a:pPr>
                <a:defRPr/>
              </a:pPr>
              <a:t>2022/6/24</a:t>
            </a:fld>
            <a:endParaRPr lang="ja-JP" altLang="en-US"/>
          </a:p>
        </p:txBody>
      </p:sp>
      <p:sp>
        <p:nvSpPr>
          <p:cNvPr id="6" name="フッター プレースホルダ 3"/>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9"/>
          <p:cNvSpPr>
            <a:spLocks noGrp="1"/>
          </p:cNvSpPr>
          <p:nvPr>
            <p:ph type="sldNum" sz="quarter" idx="12"/>
          </p:nvPr>
        </p:nvSpPr>
        <p:spPr/>
        <p:txBody>
          <a:bodyPr/>
          <a:lstStyle>
            <a:lvl1pPr>
              <a:defRPr/>
            </a:lvl1pPr>
          </a:lstStyle>
          <a:p>
            <a:pPr>
              <a:defRPr/>
            </a:pPr>
            <a:fld id="{9151445F-ADC5-4130-8E34-C13A4718F1E2}"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フリーフォーム 4"/>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6" name="グループ化 18"/>
          <p:cNvGrpSpPr>
            <a:grpSpLocks/>
          </p:cNvGrpSpPr>
          <p:nvPr/>
        </p:nvGrpSpPr>
        <p:grpSpPr bwMode="auto">
          <a:xfrm>
            <a:off x="-4233" y="0"/>
            <a:ext cx="12196233" cy="6858000"/>
            <a:chOff x="-3461" y="0"/>
            <a:chExt cx="9147461" cy="6858000"/>
          </a:xfrm>
        </p:grpSpPr>
        <p:sp>
          <p:nvSpPr>
            <p:cNvPr id="7" name="フリーフォーム 6"/>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8" name="フリーフォーム 7"/>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0" name="フリーフォーム 9"/>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pic>
        <p:nvPicPr>
          <p:cNvPr id="11" name="図 24"/>
          <p:cNvPicPr>
            <a:picLocks noChangeAspect="1"/>
          </p:cNvPicPr>
          <p:nvPr/>
        </p:nvPicPr>
        <p:blipFill>
          <a:blip r:embed="rId2" cstate="print"/>
          <a:srcRect/>
          <a:stretch>
            <a:fillRect/>
          </a:stretch>
        </p:blipFill>
        <p:spPr bwMode="auto">
          <a:xfrm>
            <a:off x="0" y="3143250"/>
            <a:ext cx="12192000" cy="1430338"/>
          </a:xfrm>
          <a:prstGeom prst="rect">
            <a:avLst/>
          </a:prstGeom>
          <a:noFill/>
          <a:ln w="9525">
            <a:noFill/>
            <a:miter lim="800000"/>
            <a:headEnd/>
            <a:tailEnd/>
          </a:ln>
        </p:spPr>
      </p:pic>
      <p:sp>
        <p:nvSpPr>
          <p:cNvPr id="12" name="正方形/長方形 11"/>
          <p:cNvSpPr/>
          <p:nvPr/>
        </p:nvSpPr>
        <p:spPr bwMode="auto">
          <a:xfrm>
            <a:off x="0" y="3857626"/>
            <a:ext cx="12192000" cy="3000375"/>
          </a:xfrm>
          <a:prstGeom prst="rect">
            <a:avLst/>
          </a:prstGeom>
          <a:gradFill>
            <a:gsLst>
              <a:gs pos="0">
                <a:schemeClr val="bg1">
                  <a:alpha val="0"/>
                </a:schemeClr>
              </a:gs>
              <a:gs pos="15000">
                <a:schemeClr val="bg1"/>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 name="タイトル 1"/>
          <p:cNvSpPr>
            <a:spLocks noGrp="1"/>
          </p:cNvSpPr>
          <p:nvPr>
            <p:ph type="title"/>
          </p:nvPr>
        </p:nvSpPr>
        <p:spPr>
          <a:xfrm>
            <a:off x="2389717" y="4800600"/>
            <a:ext cx="7315200" cy="566738"/>
          </a:xfrm>
        </p:spPr>
        <p:txBody>
          <a:bodyPr anchor="b"/>
          <a:lstStyle>
            <a:lvl1pPr algn="l">
              <a:defRPr sz="2000" b="1">
                <a:gradFill>
                  <a:gsLst>
                    <a:gs pos="20000">
                      <a:schemeClr val="accent4"/>
                    </a:gs>
                    <a:gs pos="100000">
                      <a:schemeClr val="bg2"/>
                    </a:gs>
                  </a:gsLst>
                  <a:lin ang="5400000" scaled="1"/>
                </a:gradFill>
                <a:effectLst/>
              </a:defRPr>
            </a:lvl1pPr>
          </a:lstStyle>
          <a:p>
            <a:r>
              <a:rPr lang="ja-JP" altLang="en-US"/>
              <a:t>マスタ タイトルの書式設定</a:t>
            </a:r>
            <a:endParaRPr lang="en-US"/>
          </a:p>
        </p:txBody>
      </p:sp>
      <p:sp>
        <p:nvSpPr>
          <p:cNvPr id="3" name="図プレースホルダ 2"/>
          <p:cNvSpPr>
            <a:spLocks noGrp="1"/>
          </p:cNvSpPr>
          <p:nvPr>
            <p:ph type="pic" idx="1"/>
          </p:nvPr>
        </p:nvSpPr>
        <p:spPr>
          <a:xfrm>
            <a:off x="2389717" y="612775"/>
            <a:ext cx="7315200" cy="4114800"/>
          </a:xfrm>
          <a:solidFill>
            <a:schemeClr val="bg1"/>
          </a:solidFill>
          <a:ln w="76200" cap="sq">
            <a:solidFill>
              <a:srgbClr val="FFFFFF"/>
            </a:solidFill>
            <a:miter lim="800000"/>
          </a:ln>
          <a:effectLst>
            <a:outerShdw blurRad="76200" dist="76200" dir="2700000" algn="tl" rotWithShape="0">
              <a:srgbClr val="000000">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endParaRPr 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13" name="日付プレースホルダ 4"/>
          <p:cNvSpPr>
            <a:spLocks noGrp="1"/>
          </p:cNvSpPr>
          <p:nvPr>
            <p:ph type="dt" sz="half" idx="10"/>
          </p:nvPr>
        </p:nvSpPr>
        <p:spPr/>
        <p:txBody>
          <a:bodyPr/>
          <a:lstStyle>
            <a:lvl1pPr>
              <a:defRPr/>
            </a:lvl1pPr>
          </a:lstStyle>
          <a:p>
            <a:pPr>
              <a:defRPr/>
            </a:pPr>
            <a:fld id="{26AA18D3-273E-4301-A73E-83A2ADA9A96F}" type="datetimeFigureOut">
              <a:rPr lang="ja-JP" altLang="en-US"/>
              <a:pPr>
                <a:defRPr/>
              </a:pPr>
              <a:t>2022/6/24</a:t>
            </a:fld>
            <a:endParaRPr lang="ja-JP" altLang="en-US"/>
          </a:p>
        </p:txBody>
      </p:sp>
      <p:sp>
        <p:nvSpPr>
          <p:cNvPr id="14" name="フッター プレースホルダ 5"/>
          <p:cNvSpPr>
            <a:spLocks noGrp="1"/>
          </p:cNvSpPr>
          <p:nvPr>
            <p:ph type="ftr" sz="quarter" idx="11"/>
          </p:nvPr>
        </p:nvSpPr>
        <p:spPr/>
        <p:txBody>
          <a:bodyPr/>
          <a:lstStyle>
            <a:lvl1pPr>
              <a:defRPr/>
            </a:lvl1pPr>
          </a:lstStyle>
          <a:p>
            <a:pPr>
              <a:defRPr/>
            </a:pPr>
            <a:endParaRPr lang="ja-JP" altLang="en-US"/>
          </a:p>
        </p:txBody>
      </p:sp>
      <p:sp>
        <p:nvSpPr>
          <p:cNvPr id="15" name="スライド番号プレースホルダ 6"/>
          <p:cNvSpPr>
            <a:spLocks noGrp="1"/>
          </p:cNvSpPr>
          <p:nvPr>
            <p:ph type="sldNum" sz="quarter" idx="12"/>
          </p:nvPr>
        </p:nvSpPr>
        <p:spPr/>
        <p:txBody>
          <a:bodyPr/>
          <a:lstStyle>
            <a:lvl1pPr>
              <a:defRPr/>
            </a:lvl1pPr>
          </a:lstStyle>
          <a:p>
            <a:pPr>
              <a:defRPr/>
            </a:pPr>
            <a:fld id="{37AFEF0F-003D-42E9-B432-39748491B5BD}"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フリーフォーム 14"/>
          <p:cNvSpPr>
            <a:spLocks/>
          </p:cNvSpPr>
          <p:nvPr/>
        </p:nvSpPr>
        <p:spPr bwMode="auto">
          <a:xfrm>
            <a:off x="0" y="714376"/>
            <a:ext cx="121920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3" name="フリーフォーム 12"/>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1028" name="グループ化 1"/>
          <p:cNvGrpSpPr>
            <a:grpSpLocks/>
          </p:cNvGrpSpPr>
          <p:nvPr/>
        </p:nvGrpSpPr>
        <p:grpSpPr bwMode="auto">
          <a:xfrm>
            <a:off x="-4233" y="0"/>
            <a:ext cx="12196233"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フリーフォーム 10"/>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2" name="フリーフォーム 11"/>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6" name="正方形/長方形 15"/>
          <p:cNvSpPr/>
          <p:nvPr/>
        </p:nvSpPr>
        <p:spPr bwMode="auto">
          <a:xfrm>
            <a:off x="0" y="1071546"/>
            <a:ext cx="12192000" cy="578645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2" name="タイトル プレースホルダ 21"/>
          <p:cNvSpPr>
            <a:spLocks noGrp="1"/>
          </p:cNvSpPr>
          <p:nvPr>
            <p:ph type="title"/>
          </p:nvPr>
        </p:nvSpPr>
        <p:spPr>
          <a:xfrm>
            <a:off x="571500" y="214313"/>
            <a:ext cx="10972800" cy="785812"/>
          </a:xfrm>
          <a:prstGeom prst="rect">
            <a:avLst/>
          </a:prstGeom>
        </p:spPr>
        <p:txBody>
          <a:bodyPr vert="horz" rtlCol="0" anchor="ctr">
            <a:normAutofit/>
          </a:bodyPr>
          <a:lstStyle/>
          <a:p>
            <a:r>
              <a:rPr lang="ja-JP" altLang="en-US"/>
              <a:t>マスタ タイトルの書式設定</a:t>
            </a:r>
            <a:endParaRPr lang="en-US"/>
          </a:p>
        </p:txBody>
      </p:sp>
      <p:sp>
        <p:nvSpPr>
          <p:cNvPr id="1033" name="テキスト プレースホルダ 17"/>
          <p:cNvSpPr>
            <a:spLocks noGrp="1"/>
          </p:cNvSpPr>
          <p:nvPr>
            <p:ph type="body" idx="1"/>
          </p:nvPr>
        </p:nvSpPr>
        <p:spPr bwMode="auto">
          <a:xfrm>
            <a:off x="609600" y="1500189"/>
            <a:ext cx="10972800" cy="4625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9" name="日付プレースホルダ 28"/>
          <p:cNvSpPr>
            <a:spLocks noGrp="1"/>
          </p:cNvSpPr>
          <p:nvPr>
            <p:ph type="dt" sz="half" idx="2"/>
          </p:nvPr>
        </p:nvSpPr>
        <p:spPr>
          <a:xfrm>
            <a:off x="609600" y="6356351"/>
            <a:ext cx="2844800" cy="365125"/>
          </a:xfrm>
          <a:prstGeom prst="rect">
            <a:avLst/>
          </a:prstGeom>
        </p:spPr>
        <p:txBody>
          <a:bodyPr vert="horz" rtlCol="0" anchor="ctr"/>
          <a:lstStyle>
            <a:lvl1pPr algn="l" eaLnBrk="1" fontAlgn="auto" latinLnBrk="0" hangingPunct="1">
              <a:spcBef>
                <a:spcPts val="0"/>
              </a:spcBef>
              <a:spcAft>
                <a:spcPts val="0"/>
              </a:spcAft>
              <a:defRPr kumimoji="1" sz="1200">
                <a:solidFill>
                  <a:srgbClr val="080808"/>
                </a:solidFill>
                <a:latin typeface="+mn-lt"/>
                <a:ea typeface="+mn-ea"/>
                <a:cs typeface="+mn-cs"/>
              </a:defRPr>
            </a:lvl1pPr>
          </a:lstStyle>
          <a:p>
            <a:pPr>
              <a:defRPr/>
            </a:pPr>
            <a:fld id="{A7B0D0FE-8F48-4FBE-BA2A-DB0DE55D62BF}" type="datetimeFigureOut">
              <a:rPr lang="ja-JP" altLang="en-US"/>
              <a:pPr>
                <a:defRPr/>
              </a:pPr>
              <a:t>2022/6/24</a:t>
            </a:fld>
            <a:endParaRPr lang="ja-JP" altLang="en-US"/>
          </a:p>
        </p:txBody>
      </p:sp>
      <p:sp>
        <p:nvSpPr>
          <p:cNvPr id="4" name="フッター プレースホルダ 3"/>
          <p:cNvSpPr>
            <a:spLocks noGrp="1"/>
          </p:cNvSpPr>
          <p:nvPr>
            <p:ph type="ftr" sz="quarter" idx="3"/>
          </p:nvPr>
        </p:nvSpPr>
        <p:spPr>
          <a:xfrm>
            <a:off x="4165600" y="6356351"/>
            <a:ext cx="3860800" cy="365125"/>
          </a:xfrm>
          <a:prstGeom prst="rect">
            <a:avLst/>
          </a:prstGeom>
        </p:spPr>
        <p:txBody>
          <a:bodyPr vert="horz" rtlCol="0" anchor="ctr"/>
          <a:lstStyle>
            <a:lvl1pPr algn="ctr" eaLnBrk="1" fontAlgn="auto" latinLnBrk="0" hangingPunct="1">
              <a:spcBef>
                <a:spcPts val="0"/>
              </a:spcBef>
              <a:spcAft>
                <a:spcPts val="0"/>
              </a:spcAft>
              <a:defRPr kumimoji="1" sz="1200">
                <a:solidFill>
                  <a:srgbClr val="080808"/>
                </a:solidFill>
                <a:latin typeface="+mn-lt"/>
                <a:ea typeface="+mn-ea"/>
                <a:cs typeface="+mn-cs"/>
              </a:defRPr>
            </a:lvl1pPr>
          </a:lstStyle>
          <a:p>
            <a:pPr>
              <a:defRPr/>
            </a:pPr>
            <a:endParaRPr lang="ja-JP" altLang="en-US"/>
          </a:p>
        </p:txBody>
      </p:sp>
      <p:sp>
        <p:nvSpPr>
          <p:cNvPr id="10" name="スライド番号プレースホルダ 9"/>
          <p:cNvSpPr>
            <a:spLocks noGrp="1"/>
          </p:cNvSpPr>
          <p:nvPr>
            <p:ph type="sldNum" sz="quarter" idx="4"/>
          </p:nvPr>
        </p:nvSpPr>
        <p:spPr>
          <a:xfrm>
            <a:off x="8737600" y="6356351"/>
            <a:ext cx="2844800" cy="365125"/>
          </a:xfrm>
          <a:prstGeom prst="rect">
            <a:avLst/>
          </a:prstGeom>
        </p:spPr>
        <p:txBody>
          <a:bodyPr vert="horz" rtlCol="0" anchor="ctr"/>
          <a:lstStyle>
            <a:lvl1pPr algn="r" eaLnBrk="1" fontAlgn="auto" latinLnBrk="0" hangingPunct="1">
              <a:spcBef>
                <a:spcPts val="0"/>
              </a:spcBef>
              <a:spcAft>
                <a:spcPts val="0"/>
              </a:spcAft>
              <a:defRPr kumimoji="1" sz="1200">
                <a:solidFill>
                  <a:srgbClr val="080808"/>
                </a:solidFill>
                <a:latin typeface="+mn-lt"/>
                <a:ea typeface="+mn-ea"/>
                <a:cs typeface="+mn-cs"/>
              </a:defRPr>
            </a:lvl1pPr>
          </a:lstStyle>
          <a:p>
            <a:pPr>
              <a:defRPr/>
            </a:pPr>
            <a:fld id="{96BECACA-AD28-4A9B-AFCD-AF245FD83CA7}"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4534" r:id="rId1"/>
    <p:sldLayoutId id="2147484535" r:id="rId2"/>
    <p:sldLayoutId id="2147484536" r:id="rId3"/>
    <p:sldLayoutId id="2147484537" r:id="rId4"/>
    <p:sldLayoutId id="2147484538" r:id="rId5"/>
    <p:sldLayoutId id="2147484539" r:id="rId6"/>
    <p:sldLayoutId id="2147484540" r:id="rId7"/>
    <p:sldLayoutId id="2147484541" r:id="rId8"/>
    <p:sldLayoutId id="2147484542" r:id="rId9"/>
    <p:sldLayoutId id="2147484543" r:id="rId10"/>
    <p:sldLayoutId id="2147484544" r:id="rId11"/>
  </p:sldLayoutIdLst>
  <p:txStyles>
    <p:titleStyle>
      <a:lvl1pPr algn="l" rtl="0" eaLnBrk="0" fontAlgn="base" hangingPunct="0">
        <a:spcBef>
          <a:spcPct val="0"/>
        </a:spcBef>
        <a:spcAft>
          <a:spcPct val="0"/>
        </a:spcAft>
        <a:defRPr kumimoji="1" sz="440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HGゴシックE"/>
        </a:defRPr>
      </a:lvl1pPr>
      <a:lvl2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2pPr>
      <a:lvl3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3pPr>
      <a:lvl4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4pPr>
      <a:lvl5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5pPr>
      <a:lvl6pPr marL="457200" algn="l" rtl="0" fontAlgn="base">
        <a:spcBef>
          <a:spcPct val="0"/>
        </a:spcBef>
        <a:spcAft>
          <a:spcPct val="0"/>
        </a:spcAft>
        <a:defRPr kumimoji="1" sz="4400">
          <a:solidFill>
            <a:schemeClr val="tx1"/>
          </a:solidFill>
          <a:latin typeface="Gill Sans MT" pitchFamily="34" charset="0"/>
          <a:ea typeface="HGゴシックE"/>
          <a:cs typeface="HGゴシックE"/>
        </a:defRPr>
      </a:lvl6pPr>
      <a:lvl7pPr marL="914400" algn="l" rtl="0" fontAlgn="base">
        <a:spcBef>
          <a:spcPct val="0"/>
        </a:spcBef>
        <a:spcAft>
          <a:spcPct val="0"/>
        </a:spcAft>
        <a:defRPr kumimoji="1" sz="4400">
          <a:solidFill>
            <a:schemeClr val="tx1"/>
          </a:solidFill>
          <a:latin typeface="Gill Sans MT" pitchFamily="34" charset="0"/>
          <a:ea typeface="HGゴシックE"/>
          <a:cs typeface="HGゴシックE"/>
        </a:defRPr>
      </a:lvl7pPr>
      <a:lvl8pPr marL="1371600" algn="l" rtl="0" fontAlgn="base">
        <a:spcBef>
          <a:spcPct val="0"/>
        </a:spcBef>
        <a:spcAft>
          <a:spcPct val="0"/>
        </a:spcAft>
        <a:defRPr kumimoji="1" sz="4400">
          <a:solidFill>
            <a:schemeClr val="tx1"/>
          </a:solidFill>
          <a:latin typeface="Gill Sans MT" pitchFamily="34" charset="0"/>
          <a:ea typeface="HGゴシックE"/>
          <a:cs typeface="HGゴシックE"/>
        </a:defRPr>
      </a:lvl8pPr>
      <a:lvl9pPr marL="1828800" algn="l" rtl="0" fontAlgn="base">
        <a:spcBef>
          <a:spcPct val="0"/>
        </a:spcBef>
        <a:spcAft>
          <a:spcPct val="0"/>
        </a:spcAft>
        <a:defRPr kumimoji="1" sz="4400">
          <a:solidFill>
            <a:schemeClr val="tx1"/>
          </a:solidFill>
          <a:latin typeface="Gill Sans MT" pitchFamily="34" charset="0"/>
          <a:ea typeface="HGゴシックE"/>
          <a:cs typeface="HGゴシックE"/>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p"/>
        <a:defRPr kumimoji="1" sz="3200">
          <a:solidFill>
            <a:schemeClr val="tx2"/>
          </a:solidFill>
          <a:latin typeface="+mn-lt"/>
          <a:ea typeface="+mn-ea"/>
          <a:cs typeface="HGゴシックE"/>
        </a:defRPr>
      </a:lvl1pPr>
      <a:lvl2pPr marL="742950" indent="-285750" algn="l" rtl="0" eaLnBrk="0" fontAlgn="base" hangingPunct="0">
        <a:spcBef>
          <a:spcPct val="20000"/>
        </a:spcBef>
        <a:spcAft>
          <a:spcPct val="0"/>
        </a:spcAft>
        <a:buClr>
          <a:srgbClr val="C8AF3C"/>
        </a:buClr>
        <a:buSzPct val="65000"/>
        <a:buFont typeface="Wingdings" pitchFamily="2" charset="2"/>
        <a:buChar char="p"/>
        <a:defRPr kumimoji="1" sz="2800">
          <a:solidFill>
            <a:schemeClr val="tx2"/>
          </a:solidFill>
          <a:latin typeface="+mn-lt"/>
          <a:ea typeface="+mn-ea"/>
          <a:cs typeface="HGゴシックE"/>
        </a:defRPr>
      </a:lvl2pPr>
      <a:lvl3pPr marL="1143000" indent="-228600" algn="l" rtl="0" eaLnBrk="0" fontAlgn="base" hangingPunct="0">
        <a:spcBef>
          <a:spcPct val="20000"/>
        </a:spcBef>
        <a:spcAft>
          <a:spcPct val="0"/>
        </a:spcAft>
        <a:buClr>
          <a:srgbClr val="3C643C"/>
        </a:buClr>
        <a:buSzPct val="65000"/>
        <a:buFont typeface="Wingdings" pitchFamily="2" charset="2"/>
        <a:buChar char="p"/>
        <a:defRPr kumimoji="1" sz="2400">
          <a:solidFill>
            <a:schemeClr val="tx2"/>
          </a:solidFill>
          <a:latin typeface="+mn-lt"/>
          <a:ea typeface="+mn-ea"/>
          <a:cs typeface="HGゴシックE"/>
        </a:defRPr>
      </a:lvl3pPr>
      <a:lvl4pPr marL="1600200" indent="-228600" algn="l" rtl="0" eaLnBrk="0" fontAlgn="base" hangingPunct="0">
        <a:spcBef>
          <a:spcPct val="20000"/>
        </a:spcBef>
        <a:spcAft>
          <a:spcPct val="0"/>
        </a:spcAft>
        <a:buClr>
          <a:srgbClr val="8264AA"/>
        </a:buClr>
        <a:buSzPct val="65000"/>
        <a:buFont typeface="Wingdings" pitchFamily="2" charset="2"/>
        <a:buChar char="p"/>
        <a:defRPr kumimoji="1" sz="2000">
          <a:solidFill>
            <a:schemeClr val="tx2"/>
          </a:solidFill>
          <a:latin typeface="+mn-lt"/>
          <a:ea typeface="+mn-ea"/>
          <a:cs typeface="HGゴシックE"/>
        </a:defRPr>
      </a:lvl4pPr>
      <a:lvl5pPr marL="2057400" indent="-228600" algn="l" rtl="0" eaLnBrk="0" fontAlgn="base" hangingPunct="0">
        <a:spcBef>
          <a:spcPct val="20000"/>
        </a:spcBef>
        <a:spcAft>
          <a:spcPct val="0"/>
        </a:spcAft>
        <a:buClr>
          <a:schemeClr val="accent2"/>
        </a:buClr>
        <a:buSzPct val="65000"/>
        <a:buFont typeface="Wingdings" pitchFamily="2" charset="2"/>
        <a:buChar char="p"/>
        <a:defRPr kumimoji="1" sz="2000">
          <a:solidFill>
            <a:schemeClr val="tx2"/>
          </a:solidFill>
          <a:latin typeface="+mn-lt"/>
          <a:ea typeface="+mn-ea"/>
          <a:cs typeface="HGゴシックE"/>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フリーフォーム 14"/>
          <p:cNvSpPr>
            <a:spLocks/>
          </p:cNvSpPr>
          <p:nvPr/>
        </p:nvSpPr>
        <p:spPr bwMode="auto">
          <a:xfrm>
            <a:off x="0" y="714376"/>
            <a:ext cx="12192000" cy="1133475"/>
          </a:xfrm>
          <a:custGeom>
            <a:avLst/>
            <a:gdLst/>
            <a:ahLst/>
            <a:cxnLst>
              <a:cxn ang="0">
                <a:pos x="5407" y="367"/>
              </a:cxn>
              <a:cxn ang="0">
                <a:pos x="3948" y="348"/>
              </a:cxn>
              <a:cxn ang="0">
                <a:pos x="4719" y="566"/>
              </a:cxn>
              <a:cxn ang="0">
                <a:pos x="5452" y="560"/>
              </a:cxn>
              <a:cxn ang="0">
                <a:pos x="3864" y="341"/>
              </a:cxn>
              <a:cxn ang="0">
                <a:pos x="3735" y="335"/>
              </a:cxn>
              <a:cxn ang="0">
                <a:pos x="5220" y="296"/>
              </a:cxn>
              <a:cxn ang="0">
                <a:pos x="4873" y="142"/>
              </a:cxn>
              <a:cxn ang="0">
                <a:pos x="3465" y="405"/>
              </a:cxn>
              <a:cxn ang="0">
                <a:pos x="4494" y="566"/>
              </a:cxn>
              <a:cxn ang="0">
                <a:pos x="4481" y="354"/>
              </a:cxn>
              <a:cxn ang="0">
                <a:pos x="3176" y="476"/>
              </a:cxn>
              <a:cxn ang="0">
                <a:pos x="3408" y="457"/>
              </a:cxn>
              <a:cxn ang="0">
                <a:pos x="4526" y="618"/>
              </a:cxn>
              <a:cxn ang="0">
                <a:pos x="4070" y="560"/>
              </a:cxn>
              <a:cxn ang="0">
                <a:pos x="2469" y="592"/>
              </a:cxn>
              <a:cxn ang="0">
                <a:pos x="2880" y="521"/>
              </a:cxn>
              <a:cxn ang="0">
                <a:pos x="1453" y="618"/>
              </a:cxn>
              <a:cxn ang="0">
                <a:pos x="2610" y="585"/>
              </a:cxn>
              <a:cxn ang="0">
                <a:pos x="4738" y="457"/>
              </a:cxn>
              <a:cxn ang="0">
                <a:pos x="5085" y="508"/>
              </a:cxn>
              <a:cxn ang="0">
                <a:pos x="4500" y="431"/>
              </a:cxn>
              <a:cxn ang="0">
                <a:pos x="3093" y="560"/>
              </a:cxn>
              <a:cxn ang="0">
                <a:pos x="3607" y="592"/>
              </a:cxn>
              <a:cxn ang="0">
                <a:pos x="4880" y="547"/>
              </a:cxn>
              <a:cxn ang="0">
                <a:pos x="2983" y="502"/>
              </a:cxn>
              <a:cxn ang="0">
                <a:pos x="4635" y="444"/>
              </a:cxn>
              <a:cxn ang="0">
                <a:pos x="5433" y="495"/>
              </a:cxn>
              <a:cxn ang="0">
                <a:pos x="1511" y="65"/>
              </a:cxn>
              <a:cxn ang="0">
                <a:pos x="515" y="521"/>
              </a:cxn>
              <a:cxn ang="0">
                <a:pos x="875" y="328"/>
              </a:cxn>
              <a:cxn ang="0">
                <a:pos x="566" y="193"/>
              </a:cxn>
              <a:cxn ang="0">
                <a:pos x="225" y="380"/>
              </a:cxn>
              <a:cxn ang="0">
                <a:pos x="65" y="219"/>
              </a:cxn>
              <a:cxn ang="0">
                <a:pos x="296" y="521"/>
              </a:cxn>
              <a:cxn ang="0">
                <a:pos x="110" y="515"/>
              </a:cxn>
              <a:cxn ang="0">
                <a:pos x="515" y="598"/>
              </a:cxn>
              <a:cxn ang="0">
                <a:pos x="187" y="380"/>
              </a:cxn>
              <a:cxn ang="0">
                <a:pos x="1428" y="168"/>
              </a:cxn>
              <a:cxn ang="0">
                <a:pos x="5433" y="495"/>
              </a:cxn>
              <a:cxn ang="0">
                <a:pos x="1852" y="489"/>
              </a:cxn>
              <a:cxn ang="0">
                <a:pos x="1543" y="412"/>
              </a:cxn>
              <a:cxn ang="0">
                <a:pos x="933" y="335"/>
              </a:cxn>
              <a:cxn ang="0">
                <a:pos x="547" y="309"/>
              </a:cxn>
              <a:cxn ang="0">
                <a:pos x="495" y="438"/>
              </a:cxn>
              <a:cxn ang="0">
                <a:pos x="1119" y="579"/>
              </a:cxn>
              <a:cxn ang="0">
                <a:pos x="1781" y="592"/>
              </a:cxn>
              <a:cxn ang="0">
                <a:pos x="798" y="470"/>
              </a:cxn>
              <a:cxn ang="0">
                <a:pos x="1350" y="598"/>
              </a:cxn>
              <a:cxn ang="0">
                <a:pos x="296" y="39"/>
              </a:cxn>
              <a:cxn ang="0">
                <a:pos x="2347" y="335"/>
              </a:cxn>
              <a:cxn ang="0">
                <a:pos x="2520" y="399"/>
              </a:cxn>
              <a:cxn ang="0">
                <a:pos x="2019" y="450"/>
              </a:cxn>
              <a:cxn ang="0">
                <a:pos x="2733" y="431"/>
              </a:cxn>
              <a:cxn ang="0">
                <a:pos x="2373" y="425"/>
              </a:cxn>
              <a:cxn ang="0">
                <a:pos x="3292" y="341"/>
              </a:cxn>
              <a:cxn ang="0">
                <a:pos x="3459" y="328"/>
              </a:cxn>
              <a:cxn ang="0">
                <a:pos x="5433" y="495"/>
              </a:cxn>
              <a:cxn ang="0">
                <a:pos x="1755" y="335"/>
              </a:cxn>
              <a:cxn ang="0">
                <a:pos x="1646" y="238"/>
              </a:cxn>
              <a:cxn ang="0">
                <a:pos x="3093" y="219"/>
              </a:cxn>
              <a:cxn ang="0">
                <a:pos x="1903" y="348"/>
              </a:cxn>
              <a:cxn ang="0">
                <a:pos x="2520" y="213"/>
              </a:cxn>
            </a:cxnLst>
            <a:rect l="0" t="0" r="0" b="0"/>
            <a:pathLst>
              <a:path w="5754" h="618">
                <a:moveTo>
                  <a:pt x="5433" y="495"/>
                </a:moveTo>
                <a:lnTo>
                  <a:pt x="5433" y="489"/>
                </a:lnTo>
                <a:lnTo>
                  <a:pt x="5426" y="489"/>
                </a:lnTo>
                <a:lnTo>
                  <a:pt x="5420" y="495"/>
                </a:lnTo>
                <a:lnTo>
                  <a:pt x="5426" y="495"/>
                </a:lnTo>
                <a:lnTo>
                  <a:pt x="5433" y="495"/>
                </a:lnTo>
                <a:lnTo>
                  <a:pt x="5510" y="470"/>
                </a:lnTo>
                <a:lnTo>
                  <a:pt x="5510" y="457"/>
                </a:lnTo>
                <a:lnTo>
                  <a:pt x="5484" y="457"/>
                </a:lnTo>
                <a:lnTo>
                  <a:pt x="5484" y="470"/>
                </a:lnTo>
                <a:lnTo>
                  <a:pt x="5490" y="476"/>
                </a:lnTo>
                <a:lnTo>
                  <a:pt x="5510" y="470"/>
                </a:lnTo>
                <a:lnTo>
                  <a:pt x="5433" y="495"/>
                </a:lnTo>
                <a:lnTo>
                  <a:pt x="5542" y="470"/>
                </a:lnTo>
                <a:lnTo>
                  <a:pt x="5535" y="470"/>
                </a:lnTo>
                <a:lnTo>
                  <a:pt x="5529" y="476"/>
                </a:lnTo>
                <a:lnTo>
                  <a:pt x="5529" y="483"/>
                </a:lnTo>
                <a:lnTo>
                  <a:pt x="5542" y="470"/>
                </a:lnTo>
                <a:lnTo>
                  <a:pt x="5433" y="495"/>
                </a:lnTo>
                <a:lnTo>
                  <a:pt x="5523" y="270"/>
                </a:lnTo>
                <a:lnTo>
                  <a:pt x="5523" y="277"/>
                </a:lnTo>
                <a:lnTo>
                  <a:pt x="5529" y="283"/>
                </a:lnTo>
                <a:lnTo>
                  <a:pt x="5542" y="283"/>
                </a:lnTo>
                <a:lnTo>
                  <a:pt x="5535" y="270"/>
                </a:lnTo>
                <a:lnTo>
                  <a:pt x="5523" y="270"/>
                </a:lnTo>
                <a:lnTo>
                  <a:pt x="5433" y="495"/>
                </a:lnTo>
                <a:lnTo>
                  <a:pt x="5670" y="348"/>
                </a:lnTo>
                <a:lnTo>
                  <a:pt x="5645" y="354"/>
                </a:lnTo>
                <a:lnTo>
                  <a:pt x="5625" y="354"/>
                </a:lnTo>
                <a:lnTo>
                  <a:pt x="5600" y="373"/>
                </a:lnTo>
                <a:lnTo>
                  <a:pt x="5593" y="373"/>
                </a:lnTo>
                <a:lnTo>
                  <a:pt x="5587" y="367"/>
                </a:lnTo>
                <a:lnTo>
                  <a:pt x="5587" y="354"/>
                </a:lnTo>
                <a:lnTo>
                  <a:pt x="5593" y="354"/>
                </a:lnTo>
                <a:lnTo>
                  <a:pt x="5600" y="354"/>
                </a:lnTo>
                <a:lnTo>
                  <a:pt x="5580" y="348"/>
                </a:lnTo>
                <a:lnTo>
                  <a:pt x="5568" y="341"/>
                </a:lnTo>
                <a:lnTo>
                  <a:pt x="5754" y="264"/>
                </a:lnTo>
                <a:lnTo>
                  <a:pt x="5555" y="335"/>
                </a:lnTo>
                <a:lnTo>
                  <a:pt x="5535" y="315"/>
                </a:lnTo>
                <a:lnTo>
                  <a:pt x="5510" y="309"/>
                </a:lnTo>
                <a:lnTo>
                  <a:pt x="5478" y="309"/>
                </a:lnTo>
                <a:lnTo>
                  <a:pt x="5465" y="309"/>
                </a:lnTo>
                <a:lnTo>
                  <a:pt x="5433" y="303"/>
                </a:lnTo>
                <a:lnTo>
                  <a:pt x="5426" y="303"/>
                </a:lnTo>
                <a:lnTo>
                  <a:pt x="5426" y="309"/>
                </a:lnTo>
                <a:lnTo>
                  <a:pt x="5439" y="309"/>
                </a:lnTo>
                <a:lnTo>
                  <a:pt x="5484" y="315"/>
                </a:lnTo>
                <a:lnTo>
                  <a:pt x="5529" y="328"/>
                </a:lnTo>
                <a:lnTo>
                  <a:pt x="5535" y="335"/>
                </a:lnTo>
                <a:lnTo>
                  <a:pt x="5535" y="341"/>
                </a:lnTo>
                <a:lnTo>
                  <a:pt x="5529" y="348"/>
                </a:lnTo>
                <a:lnTo>
                  <a:pt x="5523" y="348"/>
                </a:lnTo>
                <a:lnTo>
                  <a:pt x="5510" y="348"/>
                </a:lnTo>
                <a:lnTo>
                  <a:pt x="5484" y="348"/>
                </a:lnTo>
                <a:lnTo>
                  <a:pt x="5445" y="354"/>
                </a:lnTo>
                <a:lnTo>
                  <a:pt x="5407" y="367"/>
                </a:lnTo>
                <a:lnTo>
                  <a:pt x="5368" y="380"/>
                </a:lnTo>
                <a:lnTo>
                  <a:pt x="5317" y="405"/>
                </a:lnTo>
                <a:lnTo>
                  <a:pt x="5310" y="412"/>
                </a:lnTo>
                <a:lnTo>
                  <a:pt x="5310" y="418"/>
                </a:lnTo>
                <a:lnTo>
                  <a:pt x="5317" y="418"/>
                </a:lnTo>
                <a:lnTo>
                  <a:pt x="5310" y="425"/>
                </a:lnTo>
                <a:lnTo>
                  <a:pt x="5291" y="431"/>
                </a:lnTo>
                <a:lnTo>
                  <a:pt x="5291" y="438"/>
                </a:lnTo>
                <a:lnTo>
                  <a:pt x="5304" y="438"/>
                </a:lnTo>
                <a:lnTo>
                  <a:pt x="5323" y="431"/>
                </a:lnTo>
                <a:lnTo>
                  <a:pt x="5349" y="418"/>
                </a:lnTo>
                <a:lnTo>
                  <a:pt x="5375" y="405"/>
                </a:lnTo>
                <a:lnTo>
                  <a:pt x="5439" y="386"/>
                </a:lnTo>
                <a:lnTo>
                  <a:pt x="5471" y="380"/>
                </a:lnTo>
                <a:lnTo>
                  <a:pt x="5490" y="380"/>
                </a:lnTo>
                <a:lnTo>
                  <a:pt x="5529" y="386"/>
                </a:lnTo>
                <a:lnTo>
                  <a:pt x="5587" y="399"/>
                </a:lnTo>
                <a:lnTo>
                  <a:pt x="5638" y="412"/>
                </a:lnTo>
                <a:lnTo>
                  <a:pt x="5664" y="425"/>
                </a:lnTo>
                <a:lnTo>
                  <a:pt x="5658" y="412"/>
                </a:lnTo>
                <a:lnTo>
                  <a:pt x="5645" y="405"/>
                </a:lnTo>
                <a:lnTo>
                  <a:pt x="5664" y="393"/>
                </a:lnTo>
                <a:lnTo>
                  <a:pt x="5664" y="386"/>
                </a:lnTo>
                <a:lnTo>
                  <a:pt x="5658" y="386"/>
                </a:lnTo>
                <a:lnTo>
                  <a:pt x="5651" y="380"/>
                </a:lnTo>
                <a:lnTo>
                  <a:pt x="5670" y="380"/>
                </a:lnTo>
                <a:lnTo>
                  <a:pt x="5664" y="373"/>
                </a:lnTo>
                <a:lnTo>
                  <a:pt x="5670" y="367"/>
                </a:lnTo>
                <a:lnTo>
                  <a:pt x="5703" y="341"/>
                </a:lnTo>
                <a:lnTo>
                  <a:pt x="5754" y="328"/>
                </a:lnTo>
                <a:lnTo>
                  <a:pt x="5754" y="315"/>
                </a:lnTo>
                <a:lnTo>
                  <a:pt x="5715" y="328"/>
                </a:lnTo>
                <a:lnTo>
                  <a:pt x="5670" y="348"/>
                </a:lnTo>
                <a:lnTo>
                  <a:pt x="5433" y="495"/>
                </a:lnTo>
                <a:lnTo>
                  <a:pt x="5465" y="367"/>
                </a:lnTo>
                <a:lnTo>
                  <a:pt x="5445" y="380"/>
                </a:lnTo>
                <a:lnTo>
                  <a:pt x="5439" y="380"/>
                </a:lnTo>
                <a:lnTo>
                  <a:pt x="5439" y="373"/>
                </a:lnTo>
                <a:lnTo>
                  <a:pt x="5445" y="354"/>
                </a:lnTo>
                <a:lnTo>
                  <a:pt x="5458" y="354"/>
                </a:lnTo>
                <a:lnTo>
                  <a:pt x="5471" y="354"/>
                </a:lnTo>
                <a:lnTo>
                  <a:pt x="5465" y="367"/>
                </a:lnTo>
                <a:lnTo>
                  <a:pt x="5433" y="495"/>
                </a:lnTo>
                <a:lnTo>
                  <a:pt x="3877" y="348"/>
                </a:lnTo>
                <a:lnTo>
                  <a:pt x="3896" y="348"/>
                </a:lnTo>
                <a:lnTo>
                  <a:pt x="3909" y="354"/>
                </a:lnTo>
                <a:lnTo>
                  <a:pt x="3922" y="354"/>
                </a:lnTo>
                <a:lnTo>
                  <a:pt x="3922" y="367"/>
                </a:lnTo>
                <a:lnTo>
                  <a:pt x="3928" y="367"/>
                </a:lnTo>
                <a:lnTo>
                  <a:pt x="3941" y="367"/>
                </a:lnTo>
                <a:lnTo>
                  <a:pt x="3941" y="354"/>
                </a:lnTo>
                <a:lnTo>
                  <a:pt x="3941" y="367"/>
                </a:lnTo>
                <a:lnTo>
                  <a:pt x="3948" y="373"/>
                </a:lnTo>
                <a:lnTo>
                  <a:pt x="3967" y="354"/>
                </a:lnTo>
                <a:lnTo>
                  <a:pt x="3954" y="354"/>
                </a:lnTo>
                <a:lnTo>
                  <a:pt x="3948" y="354"/>
                </a:lnTo>
                <a:lnTo>
                  <a:pt x="3948" y="348"/>
                </a:lnTo>
                <a:lnTo>
                  <a:pt x="3941" y="348"/>
                </a:lnTo>
                <a:lnTo>
                  <a:pt x="3928" y="348"/>
                </a:lnTo>
                <a:lnTo>
                  <a:pt x="3922" y="348"/>
                </a:lnTo>
                <a:lnTo>
                  <a:pt x="3915" y="341"/>
                </a:lnTo>
                <a:lnTo>
                  <a:pt x="3903" y="348"/>
                </a:lnTo>
                <a:lnTo>
                  <a:pt x="3903" y="341"/>
                </a:lnTo>
                <a:lnTo>
                  <a:pt x="3896" y="335"/>
                </a:lnTo>
                <a:lnTo>
                  <a:pt x="3883" y="341"/>
                </a:lnTo>
                <a:lnTo>
                  <a:pt x="3877" y="341"/>
                </a:lnTo>
                <a:lnTo>
                  <a:pt x="3877" y="348"/>
                </a:lnTo>
                <a:lnTo>
                  <a:pt x="5433" y="495"/>
                </a:lnTo>
                <a:lnTo>
                  <a:pt x="4095" y="341"/>
                </a:lnTo>
                <a:lnTo>
                  <a:pt x="4095" y="348"/>
                </a:lnTo>
                <a:lnTo>
                  <a:pt x="4102" y="335"/>
                </a:lnTo>
                <a:lnTo>
                  <a:pt x="4095" y="335"/>
                </a:lnTo>
                <a:lnTo>
                  <a:pt x="4095" y="341"/>
                </a:lnTo>
                <a:lnTo>
                  <a:pt x="5433" y="495"/>
                </a:lnTo>
                <a:lnTo>
                  <a:pt x="5413" y="502"/>
                </a:lnTo>
                <a:lnTo>
                  <a:pt x="5394" y="502"/>
                </a:lnTo>
                <a:lnTo>
                  <a:pt x="5413" y="508"/>
                </a:lnTo>
                <a:lnTo>
                  <a:pt x="5413" y="502"/>
                </a:lnTo>
                <a:lnTo>
                  <a:pt x="5433" y="495"/>
                </a:lnTo>
                <a:lnTo>
                  <a:pt x="5722" y="618"/>
                </a:lnTo>
                <a:lnTo>
                  <a:pt x="5754" y="605"/>
                </a:lnTo>
                <a:lnTo>
                  <a:pt x="5754" y="560"/>
                </a:lnTo>
                <a:lnTo>
                  <a:pt x="5625" y="618"/>
                </a:lnTo>
                <a:lnTo>
                  <a:pt x="5722" y="618"/>
                </a:lnTo>
                <a:lnTo>
                  <a:pt x="5433" y="495"/>
                </a:lnTo>
                <a:lnTo>
                  <a:pt x="3832" y="219"/>
                </a:lnTo>
                <a:lnTo>
                  <a:pt x="3819" y="219"/>
                </a:lnTo>
                <a:lnTo>
                  <a:pt x="3825" y="225"/>
                </a:lnTo>
                <a:lnTo>
                  <a:pt x="3832" y="219"/>
                </a:lnTo>
                <a:lnTo>
                  <a:pt x="5433" y="495"/>
                </a:lnTo>
                <a:lnTo>
                  <a:pt x="4822" y="476"/>
                </a:lnTo>
                <a:lnTo>
                  <a:pt x="4828" y="476"/>
                </a:lnTo>
                <a:lnTo>
                  <a:pt x="4828" y="470"/>
                </a:lnTo>
                <a:lnTo>
                  <a:pt x="4822" y="470"/>
                </a:lnTo>
                <a:lnTo>
                  <a:pt x="4809" y="470"/>
                </a:lnTo>
                <a:lnTo>
                  <a:pt x="4803" y="470"/>
                </a:lnTo>
                <a:lnTo>
                  <a:pt x="4803" y="476"/>
                </a:lnTo>
                <a:lnTo>
                  <a:pt x="4809" y="476"/>
                </a:lnTo>
                <a:lnTo>
                  <a:pt x="4822" y="476"/>
                </a:lnTo>
                <a:lnTo>
                  <a:pt x="5433" y="495"/>
                </a:lnTo>
                <a:lnTo>
                  <a:pt x="3787" y="322"/>
                </a:lnTo>
                <a:lnTo>
                  <a:pt x="3793" y="328"/>
                </a:lnTo>
                <a:lnTo>
                  <a:pt x="3800" y="328"/>
                </a:lnTo>
                <a:lnTo>
                  <a:pt x="3800" y="315"/>
                </a:lnTo>
                <a:lnTo>
                  <a:pt x="3793" y="315"/>
                </a:lnTo>
                <a:lnTo>
                  <a:pt x="3787" y="315"/>
                </a:lnTo>
                <a:lnTo>
                  <a:pt x="3787" y="322"/>
                </a:lnTo>
                <a:lnTo>
                  <a:pt x="5433" y="495"/>
                </a:lnTo>
                <a:lnTo>
                  <a:pt x="4713" y="560"/>
                </a:lnTo>
                <a:lnTo>
                  <a:pt x="4693" y="560"/>
                </a:lnTo>
                <a:lnTo>
                  <a:pt x="4674" y="560"/>
                </a:lnTo>
                <a:lnTo>
                  <a:pt x="4674" y="579"/>
                </a:lnTo>
                <a:lnTo>
                  <a:pt x="4693" y="579"/>
                </a:lnTo>
                <a:lnTo>
                  <a:pt x="4719" y="566"/>
                </a:lnTo>
                <a:lnTo>
                  <a:pt x="4745" y="566"/>
                </a:lnTo>
                <a:lnTo>
                  <a:pt x="4751" y="566"/>
                </a:lnTo>
                <a:lnTo>
                  <a:pt x="4758" y="560"/>
                </a:lnTo>
                <a:lnTo>
                  <a:pt x="4732" y="560"/>
                </a:lnTo>
                <a:lnTo>
                  <a:pt x="4713" y="560"/>
                </a:lnTo>
                <a:lnTo>
                  <a:pt x="5433" y="495"/>
                </a:lnTo>
                <a:lnTo>
                  <a:pt x="5715" y="470"/>
                </a:lnTo>
                <a:lnTo>
                  <a:pt x="5696" y="470"/>
                </a:lnTo>
                <a:lnTo>
                  <a:pt x="5690" y="470"/>
                </a:lnTo>
                <a:lnTo>
                  <a:pt x="5677" y="470"/>
                </a:lnTo>
                <a:lnTo>
                  <a:pt x="5638" y="483"/>
                </a:lnTo>
                <a:lnTo>
                  <a:pt x="5587" y="495"/>
                </a:lnTo>
                <a:lnTo>
                  <a:pt x="5561" y="508"/>
                </a:lnTo>
                <a:lnTo>
                  <a:pt x="5548" y="502"/>
                </a:lnTo>
                <a:lnTo>
                  <a:pt x="5529" y="508"/>
                </a:lnTo>
                <a:lnTo>
                  <a:pt x="5478" y="508"/>
                </a:lnTo>
                <a:lnTo>
                  <a:pt x="5452" y="515"/>
                </a:lnTo>
                <a:lnTo>
                  <a:pt x="5433" y="521"/>
                </a:lnTo>
                <a:lnTo>
                  <a:pt x="5394" y="521"/>
                </a:lnTo>
                <a:lnTo>
                  <a:pt x="5381" y="534"/>
                </a:lnTo>
                <a:lnTo>
                  <a:pt x="5355" y="540"/>
                </a:lnTo>
                <a:lnTo>
                  <a:pt x="5330" y="553"/>
                </a:lnTo>
                <a:lnTo>
                  <a:pt x="5317" y="553"/>
                </a:lnTo>
                <a:lnTo>
                  <a:pt x="5291" y="566"/>
                </a:lnTo>
                <a:lnTo>
                  <a:pt x="5259" y="585"/>
                </a:lnTo>
                <a:lnTo>
                  <a:pt x="5182" y="618"/>
                </a:lnTo>
                <a:lnTo>
                  <a:pt x="5208" y="618"/>
                </a:lnTo>
                <a:lnTo>
                  <a:pt x="5214" y="618"/>
                </a:lnTo>
                <a:lnTo>
                  <a:pt x="5233" y="611"/>
                </a:lnTo>
                <a:lnTo>
                  <a:pt x="5246" y="598"/>
                </a:lnTo>
                <a:lnTo>
                  <a:pt x="5265" y="592"/>
                </a:lnTo>
                <a:lnTo>
                  <a:pt x="5304" y="585"/>
                </a:lnTo>
                <a:lnTo>
                  <a:pt x="5330" y="579"/>
                </a:lnTo>
                <a:lnTo>
                  <a:pt x="5336" y="579"/>
                </a:lnTo>
                <a:lnTo>
                  <a:pt x="5349" y="566"/>
                </a:lnTo>
                <a:lnTo>
                  <a:pt x="5362" y="560"/>
                </a:lnTo>
                <a:lnTo>
                  <a:pt x="5368" y="553"/>
                </a:lnTo>
                <a:lnTo>
                  <a:pt x="5388" y="553"/>
                </a:lnTo>
                <a:lnTo>
                  <a:pt x="5407" y="560"/>
                </a:lnTo>
                <a:lnTo>
                  <a:pt x="5407" y="566"/>
                </a:lnTo>
                <a:lnTo>
                  <a:pt x="5394" y="566"/>
                </a:lnTo>
                <a:lnTo>
                  <a:pt x="5381" y="566"/>
                </a:lnTo>
                <a:lnTo>
                  <a:pt x="5362" y="585"/>
                </a:lnTo>
                <a:lnTo>
                  <a:pt x="5336" y="592"/>
                </a:lnTo>
                <a:lnTo>
                  <a:pt x="5304" y="598"/>
                </a:lnTo>
                <a:lnTo>
                  <a:pt x="5246" y="618"/>
                </a:lnTo>
                <a:lnTo>
                  <a:pt x="5317" y="618"/>
                </a:lnTo>
                <a:lnTo>
                  <a:pt x="5330" y="618"/>
                </a:lnTo>
                <a:lnTo>
                  <a:pt x="5349" y="611"/>
                </a:lnTo>
                <a:lnTo>
                  <a:pt x="5362" y="605"/>
                </a:lnTo>
                <a:lnTo>
                  <a:pt x="5375" y="605"/>
                </a:lnTo>
                <a:lnTo>
                  <a:pt x="5394" y="598"/>
                </a:lnTo>
                <a:lnTo>
                  <a:pt x="5407" y="585"/>
                </a:lnTo>
                <a:lnTo>
                  <a:pt x="5413" y="579"/>
                </a:lnTo>
                <a:lnTo>
                  <a:pt x="5426" y="566"/>
                </a:lnTo>
                <a:lnTo>
                  <a:pt x="5445" y="560"/>
                </a:lnTo>
                <a:lnTo>
                  <a:pt x="5452" y="560"/>
                </a:lnTo>
                <a:lnTo>
                  <a:pt x="5445" y="579"/>
                </a:lnTo>
                <a:lnTo>
                  <a:pt x="5471" y="560"/>
                </a:lnTo>
                <a:lnTo>
                  <a:pt x="5490" y="553"/>
                </a:lnTo>
                <a:lnTo>
                  <a:pt x="5510" y="540"/>
                </a:lnTo>
                <a:lnTo>
                  <a:pt x="5516" y="547"/>
                </a:lnTo>
                <a:lnTo>
                  <a:pt x="5516" y="553"/>
                </a:lnTo>
                <a:lnTo>
                  <a:pt x="5555" y="534"/>
                </a:lnTo>
                <a:lnTo>
                  <a:pt x="5580" y="528"/>
                </a:lnTo>
                <a:lnTo>
                  <a:pt x="5593" y="534"/>
                </a:lnTo>
                <a:lnTo>
                  <a:pt x="5613" y="540"/>
                </a:lnTo>
                <a:lnTo>
                  <a:pt x="5632" y="540"/>
                </a:lnTo>
                <a:lnTo>
                  <a:pt x="5645" y="534"/>
                </a:lnTo>
                <a:lnTo>
                  <a:pt x="5632" y="528"/>
                </a:lnTo>
                <a:lnTo>
                  <a:pt x="5638" y="521"/>
                </a:lnTo>
                <a:lnTo>
                  <a:pt x="5645" y="521"/>
                </a:lnTo>
                <a:lnTo>
                  <a:pt x="5658" y="521"/>
                </a:lnTo>
                <a:lnTo>
                  <a:pt x="5670" y="521"/>
                </a:lnTo>
                <a:lnTo>
                  <a:pt x="5683" y="528"/>
                </a:lnTo>
                <a:lnTo>
                  <a:pt x="5690" y="528"/>
                </a:lnTo>
                <a:lnTo>
                  <a:pt x="5690" y="521"/>
                </a:lnTo>
                <a:lnTo>
                  <a:pt x="5683" y="515"/>
                </a:lnTo>
                <a:lnTo>
                  <a:pt x="5677" y="515"/>
                </a:lnTo>
                <a:lnTo>
                  <a:pt x="5670" y="515"/>
                </a:lnTo>
                <a:lnTo>
                  <a:pt x="5658" y="508"/>
                </a:lnTo>
                <a:lnTo>
                  <a:pt x="5664" y="502"/>
                </a:lnTo>
                <a:lnTo>
                  <a:pt x="5690" y="489"/>
                </a:lnTo>
                <a:lnTo>
                  <a:pt x="5754" y="476"/>
                </a:lnTo>
                <a:lnTo>
                  <a:pt x="5754" y="444"/>
                </a:lnTo>
                <a:lnTo>
                  <a:pt x="5741" y="450"/>
                </a:lnTo>
                <a:lnTo>
                  <a:pt x="5715" y="470"/>
                </a:lnTo>
                <a:lnTo>
                  <a:pt x="5433" y="495"/>
                </a:lnTo>
                <a:lnTo>
                  <a:pt x="5484" y="534"/>
                </a:lnTo>
                <a:lnTo>
                  <a:pt x="5452" y="540"/>
                </a:lnTo>
                <a:lnTo>
                  <a:pt x="5426" y="553"/>
                </a:lnTo>
                <a:lnTo>
                  <a:pt x="5420" y="553"/>
                </a:lnTo>
                <a:lnTo>
                  <a:pt x="5420" y="547"/>
                </a:lnTo>
                <a:lnTo>
                  <a:pt x="5439" y="534"/>
                </a:lnTo>
                <a:lnTo>
                  <a:pt x="5465" y="528"/>
                </a:lnTo>
                <a:lnTo>
                  <a:pt x="5490" y="521"/>
                </a:lnTo>
                <a:lnTo>
                  <a:pt x="5497" y="528"/>
                </a:lnTo>
                <a:lnTo>
                  <a:pt x="5484" y="534"/>
                </a:lnTo>
                <a:lnTo>
                  <a:pt x="5433" y="495"/>
                </a:lnTo>
                <a:lnTo>
                  <a:pt x="4751" y="540"/>
                </a:lnTo>
                <a:lnTo>
                  <a:pt x="4725" y="534"/>
                </a:lnTo>
                <a:lnTo>
                  <a:pt x="4700" y="534"/>
                </a:lnTo>
                <a:lnTo>
                  <a:pt x="4700" y="540"/>
                </a:lnTo>
                <a:lnTo>
                  <a:pt x="4706" y="540"/>
                </a:lnTo>
                <a:lnTo>
                  <a:pt x="4732" y="547"/>
                </a:lnTo>
                <a:lnTo>
                  <a:pt x="4777" y="540"/>
                </a:lnTo>
                <a:lnTo>
                  <a:pt x="4803" y="534"/>
                </a:lnTo>
                <a:lnTo>
                  <a:pt x="4803" y="534"/>
                </a:lnTo>
                <a:lnTo>
                  <a:pt x="4777" y="534"/>
                </a:lnTo>
                <a:lnTo>
                  <a:pt x="4751" y="540"/>
                </a:lnTo>
                <a:lnTo>
                  <a:pt x="5433" y="495"/>
                </a:lnTo>
                <a:lnTo>
                  <a:pt x="3819" y="335"/>
                </a:lnTo>
                <a:lnTo>
                  <a:pt x="3838" y="341"/>
                </a:lnTo>
                <a:lnTo>
                  <a:pt x="3864" y="341"/>
                </a:lnTo>
                <a:lnTo>
                  <a:pt x="3877" y="335"/>
                </a:lnTo>
                <a:lnTo>
                  <a:pt x="3870" y="328"/>
                </a:lnTo>
                <a:lnTo>
                  <a:pt x="3851" y="328"/>
                </a:lnTo>
                <a:lnTo>
                  <a:pt x="3845" y="328"/>
                </a:lnTo>
                <a:lnTo>
                  <a:pt x="3838" y="328"/>
                </a:lnTo>
                <a:lnTo>
                  <a:pt x="3819" y="328"/>
                </a:lnTo>
                <a:lnTo>
                  <a:pt x="3819" y="335"/>
                </a:lnTo>
                <a:lnTo>
                  <a:pt x="5433" y="495"/>
                </a:lnTo>
                <a:lnTo>
                  <a:pt x="3813" y="328"/>
                </a:lnTo>
                <a:lnTo>
                  <a:pt x="3819" y="328"/>
                </a:lnTo>
                <a:lnTo>
                  <a:pt x="3825" y="322"/>
                </a:lnTo>
                <a:lnTo>
                  <a:pt x="3819" y="322"/>
                </a:lnTo>
                <a:lnTo>
                  <a:pt x="3806" y="328"/>
                </a:lnTo>
                <a:lnTo>
                  <a:pt x="3813" y="328"/>
                </a:lnTo>
                <a:lnTo>
                  <a:pt x="5433" y="495"/>
                </a:lnTo>
                <a:lnTo>
                  <a:pt x="3825" y="290"/>
                </a:lnTo>
                <a:lnTo>
                  <a:pt x="3825" y="296"/>
                </a:lnTo>
                <a:lnTo>
                  <a:pt x="3832" y="296"/>
                </a:lnTo>
                <a:lnTo>
                  <a:pt x="3838" y="290"/>
                </a:lnTo>
                <a:lnTo>
                  <a:pt x="3838" y="283"/>
                </a:lnTo>
                <a:lnTo>
                  <a:pt x="3832" y="283"/>
                </a:lnTo>
                <a:lnTo>
                  <a:pt x="3825" y="290"/>
                </a:lnTo>
                <a:lnTo>
                  <a:pt x="5433" y="495"/>
                </a:lnTo>
                <a:lnTo>
                  <a:pt x="5413" y="309"/>
                </a:lnTo>
                <a:lnTo>
                  <a:pt x="5407" y="303"/>
                </a:lnTo>
                <a:lnTo>
                  <a:pt x="5394" y="303"/>
                </a:lnTo>
                <a:lnTo>
                  <a:pt x="5388" y="296"/>
                </a:lnTo>
                <a:lnTo>
                  <a:pt x="5388" y="303"/>
                </a:lnTo>
                <a:lnTo>
                  <a:pt x="5394" y="309"/>
                </a:lnTo>
                <a:lnTo>
                  <a:pt x="5407" y="309"/>
                </a:lnTo>
                <a:lnTo>
                  <a:pt x="5413" y="309"/>
                </a:lnTo>
                <a:lnTo>
                  <a:pt x="5433" y="495"/>
                </a:lnTo>
                <a:lnTo>
                  <a:pt x="5458" y="168"/>
                </a:lnTo>
                <a:lnTo>
                  <a:pt x="5484" y="174"/>
                </a:lnTo>
                <a:lnTo>
                  <a:pt x="5529" y="180"/>
                </a:lnTo>
                <a:lnTo>
                  <a:pt x="5548" y="187"/>
                </a:lnTo>
                <a:lnTo>
                  <a:pt x="5574" y="187"/>
                </a:lnTo>
                <a:lnTo>
                  <a:pt x="5574" y="193"/>
                </a:lnTo>
                <a:lnTo>
                  <a:pt x="5587" y="200"/>
                </a:lnTo>
                <a:lnTo>
                  <a:pt x="5613" y="206"/>
                </a:lnTo>
                <a:lnTo>
                  <a:pt x="5632" y="213"/>
                </a:lnTo>
                <a:lnTo>
                  <a:pt x="5638" y="213"/>
                </a:lnTo>
                <a:lnTo>
                  <a:pt x="5638" y="206"/>
                </a:lnTo>
                <a:lnTo>
                  <a:pt x="5625" y="200"/>
                </a:lnTo>
                <a:lnTo>
                  <a:pt x="5593" y="187"/>
                </a:lnTo>
                <a:lnTo>
                  <a:pt x="5555" y="180"/>
                </a:lnTo>
                <a:lnTo>
                  <a:pt x="5529" y="174"/>
                </a:lnTo>
                <a:lnTo>
                  <a:pt x="5478" y="168"/>
                </a:lnTo>
                <a:lnTo>
                  <a:pt x="5458" y="168"/>
                </a:lnTo>
                <a:lnTo>
                  <a:pt x="5452" y="168"/>
                </a:lnTo>
                <a:lnTo>
                  <a:pt x="5458" y="168"/>
                </a:lnTo>
                <a:lnTo>
                  <a:pt x="5433" y="495"/>
                </a:lnTo>
                <a:lnTo>
                  <a:pt x="3735" y="335"/>
                </a:lnTo>
                <a:lnTo>
                  <a:pt x="3742" y="335"/>
                </a:lnTo>
                <a:lnTo>
                  <a:pt x="3735" y="328"/>
                </a:lnTo>
                <a:lnTo>
                  <a:pt x="3729" y="335"/>
                </a:lnTo>
                <a:lnTo>
                  <a:pt x="3735" y="335"/>
                </a:lnTo>
                <a:lnTo>
                  <a:pt x="5433" y="495"/>
                </a:lnTo>
                <a:lnTo>
                  <a:pt x="3748" y="341"/>
                </a:lnTo>
                <a:lnTo>
                  <a:pt x="3761" y="341"/>
                </a:lnTo>
                <a:lnTo>
                  <a:pt x="3768" y="341"/>
                </a:lnTo>
                <a:lnTo>
                  <a:pt x="3761" y="335"/>
                </a:lnTo>
                <a:lnTo>
                  <a:pt x="3748" y="341"/>
                </a:lnTo>
                <a:lnTo>
                  <a:pt x="5433" y="495"/>
                </a:lnTo>
                <a:lnTo>
                  <a:pt x="3716" y="335"/>
                </a:lnTo>
                <a:lnTo>
                  <a:pt x="3723" y="328"/>
                </a:lnTo>
                <a:lnTo>
                  <a:pt x="3716" y="328"/>
                </a:lnTo>
                <a:lnTo>
                  <a:pt x="3710" y="328"/>
                </a:lnTo>
                <a:lnTo>
                  <a:pt x="3703" y="335"/>
                </a:lnTo>
                <a:lnTo>
                  <a:pt x="3716" y="335"/>
                </a:lnTo>
                <a:lnTo>
                  <a:pt x="5433" y="495"/>
                </a:lnTo>
                <a:lnTo>
                  <a:pt x="3825" y="354"/>
                </a:lnTo>
                <a:lnTo>
                  <a:pt x="3838" y="367"/>
                </a:lnTo>
                <a:lnTo>
                  <a:pt x="3845" y="367"/>
                </a:lnTo>
                <a:lnTo>
                  <a:pt x="3845" y="354"/>
                </a:lnTo>
                <a:lnTo>
                  <a:pt x="3838" y="354"/>
                </a:lnTo>
                <a:lnTo>
                  <a:pt x="3825" y="354"/>
                </a:lnTo>
                <a:lnTo>
                  <a:pt x="5433" y="495"/>
                </a:lnTo>
                <a:lnTo>
                  <a:pt x="4089" y="277"/>
                </a:lnTo>
                <a:lnTo>
                  <a:pt x="4089" y="270"/>
                </a:lnTo>
                <a:lnTo>
                  <a:pt x="4083" y="270"/>
                </a:lnTo>
                <a:lnTo>
                  <a:pt x="4076" y="270"/>
                </a:lnTo>
                <a:lnTo>
                  <a:pt x="4076" y="277"/>
                </a:lnTo>
                <a:lnTo>
                  <a:pt x="4089" y="277"/>
                </a:lnTo>
                <a:lnTo>
                  <a:pt x="5433" y="495"/>
                </a:lnTo>
                <a:lnTo>
                  <a:pt x="4044" y="412"/>
                </a:lnTo>
                <a:lnTo>
                  <a:pt x="4038" y="412"/>
                </a:lnTo>
                <a:lnTo>
                  <a:pt x="4044" y="418"/>
                </a:lnTo>
                <a:lnTo>
                  <a:pt x="4057" y="425"/>
                </a:lnTo>
                <a:lnTo>
                  <a:pt x="4070" y="431"/>
                </a:lnTo>
                <a:lnTo>
                  <a:pt x="4076" y="431"/>
                </a:lnTo>
                <a:lnTo>
                  <a:pt x="4076" y="425"/>
                </a:lnTo>
                <a:lnTo>
                  <a:pt x="4057" y="418"/>
                </a:lnTo>
                <a:lnTo>
                  <a:pt x="4044" y="412"/>
                </a:lnTo>
                <a:lnTo>
                  <a:pt x="5433" y="495"/>
                </a:lnTo>
                <a:lnTo>
                  <a:pt x="4044" y="270"/>
                </a:lnTo>
                <a:lnTo>
                  <a:pt x="4044" y="264"/>
                </a:lnTo>
                <a:lnTo>
                  <a:pt x="4044" y="251"/>
                </a:lnTo>
                <a:lnTo>
                  <a:pt x="4038" y="251"/>
                </a:lnTo>
                <a:lnTo>
                  <a:pt x="4031" y="251"/>
                </a:lnTo>
                <a:lnTo>
                  <a:pt x="4044" y="270"/>
                </a:lnTo>
                <a:lnTo>
                  <a:pt x="5433" y="495"/>
                </a:lnTo>
                <a:lnTo>
                  <a:pt x="5220" y="296"/>
                </a:lnTo>
                <a:lnTo>
                  <a:pt x="5246" y="296"/>
                </a:lnTo>
                <a:lnTo>
                  <a:pt x="5291" y="296"/>
                </a:lnTo>
                <a:lnTo>
                  <a:pt x="5343" y="303"/>
                </a:lnTo>
                <a:lnTo>
                  <a:pt x="5368" y="303"/>
                </a:lnTo>
                <a:lnTo>
                  <a:pt x="5375" y="303"/>
                </a:lnTo>
                <a:lnTo>
                  <a:pt x="5368" y="303"/>
                </a:lnTo>
                <a:lnTo>
                  <a:pt x="5349" y="290"/>
                </a:lnTo>
                <a:lnTo>
                  <a:pt x="5323" y="290"/>
                </a:lnTo>
                <a:lnTo>
                  <a:pt x="5278" y="290"/>
                </a:lnTo>
                <a:lnTo>
                  <a:pt x="5233" y="290"/>
                </a:lnTo>
                <a:lnTo>
                  <a:pt x="5220" y="296"/>
                </a:lnTo>
                <a:lnTo>
                  <a:pt x="5214" y="296"/>
                </a:lnTo>
                <a:lnTo>
                  <a:pt x="5220" y="296"/>
                </a:lnTo>
                <a:lnTo>
                  <a:pt x="5433" y="495"/>
                </a:lnTo>
                <a:lnTo>
                  <a:pt x="3935" y="393"/>
                </a:lnTo>
                <a:lnTo>
                  <a:pt x="3928" y="386"/>
                </a:lnTo>
                <a:lnTo>
                  <a:pt x="3922" y="380"/>
                </a:lnTo>
                <a:lnTo>
                  <a:pt x="3903" y="373"/>
                </a:lnTo>
                <a:lnTo>
                  <a:pt x="3890" y="373"/>
                </a:lnTo>
                <a:lnTo>
                  <a:pt x="3903" y="380"/>
                </a:lnTo>
                <a:lnTo>
                  <a:pt x="3903" y="386"/>
                </a:lnTo>
                <a:lnTo>
                  <a:pt x="3922" y="393"/>
                </a:lnTo>
                <a:lnTo>
                  <a:pt x="3935" y="393"/>
                </a:lnTo>
                <a:lnTo>
                  <a:pt x="5433" y="495"/>
                </a:lnTo>
                <a:lnTo>
                  <a:pt x="3851" y="373"/>
                </a:lnTo>
                <a:lnTo>
                  <a:pt x="3864" y="373"/>
                </a:lnTo>
                <a:lnTo>
                  <a:pt x="3864" y="367"/>
                </a:lnTo>
                <a:lnTo>
                  <a:pt x="3851" y="373"/>
                </a:lnTo>
                <a:lnTo>
                  <a:pt x="5433" y="495"/>
                </a:lnTo>
                <a:lnTo>
                  <a:pt x="4211" y="373"/>
                </a:lnTo>
                <a:lnTo>
                  <a:pt x="4218" y="380"/>
                </a:lnTo>
                <a:lnTo>
                  <a:pt x="4224" y="380"/>
                </a:lnTo>
                <a:lnTo>
                  <a:pt x="4218" y="367"/>
                </a:lnTo>
                <a:lnTo>
                  <a:pt x="4205" y="367"/>
                </a:lnTo>
                <a:lnTo>
                  <a:pt x="4198" y="367"/>
                </a:lnTo>
                <a:lnTo>
                  <a:pt x="4198" y="373"/>
                </a:lnTo>
                <a:lnTo>
                  <a:pt x="4211" y="373"/>
                </a:lnTo>
                <a:lnTo>
                  <a:pt x="5433" y="495"/>
                </a:lnTo>
                <a:lnTo>
                  <a:pt x="4031" y="328"/>
                </a:lnTo>
                <a:lnTo>
                  <a:pt x="4038" y="328"/>
                </a:lnTo>
                <a:lnTo>
                  <a:pt x="4044" y="328"/>
                </a:lnTo>
                <a:lnTo>
                  <a:pt x="4050" y="335"/>
                </a:lnTo>
                <a:lnTo>
                  <a:pt x="4050" y="328"/>
                </a:lnTo>
                <a:lnTo>
                  <a:pt x="4044" y="322"/>
                </a:lnTo>
                <a:lnTo>
                  <a:pt x="4031" y="315"/>
                </a:lnTo>
                <a:lnTo>
                  <a:pt x="4025" y="315"/>
                </a:lnTo>
                <a:lnTo>
                  <a:pt x="4025" y="328"/>
                </a:lnTo>
                <a:lnTo>
                  <a:pt x="4031" y="328"/>
                </a:lnTo>
                <a:lnTo>
                  <a:pt x="5433" y="495"/>
                </a:lnTo>
                <a:lnTo>
                  <a:pt x="3922" y="309"/>
                </a:lnTo>
                <a:lnTo>
                  <a:pt x="3922" y="303"/>
                </a:lnTo>
                <a:lnTo>
                  <a:pt x="3915" y="296"/>
                </a:lnTo>
                <a:lnTo>
                  <a:pt x="3909" y="296"/>
                </a:lnTo>
                <a:lnTo>
                  <a:pt x="3903" y="303"/>
                </a:lnTo>
                <a:lnTo>
                  <a:pt x="3922" y="309"/>
                </a:lnTo>
                <a:lnTo>
                  <a:pt x="5433" y="495"/>
                </a:lnTo>
                <a:lnTo>
                  <a:pt x="4237" y="380"/>
                </a:lnTo>
                <a:lnTo>
                  <a:pt x="4301" y="354"/>
                </a:lnTo>
                <a:lnTo>
                  <a:pt x="4365" y="322"/>
                </a:lnTo>
                <a:lnTo>
                  <a:pt x="4443" y="296"/>
                </a:lnTo>
                <a:lnTo>
                  <a:pt x="4520" y="251"/>
                </a:lnTo>
                <a:lnTo>
                  <a:pt x="4533" y="245"/>
                </a:lnTo>
                <a:lnTo>
                  <a:pt x="4545" y="245"/>
                </a:lnTo>
                <a:lnTo>
                  <a:pt x="4584" y="232"/>
                </a:lnTo>
                <a:lnTo>
                  <a:pt x="4668" y="193"/>
                </a:lnTo>
                <a:lnTo>
                  <a:pt x="4732" y="174"/>
                </a:lnTo>
                <a:lnTo>
                  <a:pt x="4777" y="155"/>
                </a:lnTo>
                <a:lnTo>
                  <a:pt x="4873" y="142"/>
                </a:lnTo>
                <a:lnTo>
                  <a:pt x="4931" y="142"/>
                </a:lnTo>
                <a:lnTo>
                  <a:pt x="4970" y="155"/>
                </a:lnTo>
                <a:lnTo>
                  <a:pt x="5040" y="161"/>
                </a:lnTo>
                <a:lnTo>
                  <a:pt x="5079" y="168"/>
                </a:lnTo>
                <a:lnTo>
                  <a:pt x="5118" y="174"/>
                </a:lnTo>
                <a:lnTo>
                  <a:pt x="5143" y="180"/>
                </a:lnTo>
                <a:lnTo>
                  <a:pt x="5188" y="187"/>
                </a:lnTo>
                <a:lnTo>
                  <a:pt x="5214" y="193"/>
                </a:lnTo>
                <a:lnTo>
                  <a:pt x="5227" y="193"/>
                </a:lnTo>
                <a:lnTo>
                  <a:pt x="5246" y="187"/>
                </a:lnTo>
                <a:lnTo>
                  <a:pt x="5265" y="187"/>
                </a:lnTo>
                <a:lnTo>
                  <a:pt x="5073" y="155"/>
                </a:lnTo>
                <a:lnTo>
                  <a:pt x="4983" y="135"/>
                </a:lnTo>
                <a:lnTo>
                  <a:pt x="4918" y="129"/>
                </a:lnTo>
                <a:lnTo>
                  <a:pt x="4848" y="129"/>
                </a:lnTo>
                <a:lnTo>
                  <a:pt x="4770" y="142"/>
                </a:lnTo>
                <a:lnTo>
                  <a:pt x="4687" y="174"/>
                </a:lnTo>
                <a:lnTo>
                  <a:pt x="4565" y="213"/>
                </a:lnTo>
                <a:lnTo>
                  <a:pt x="4545" y="225"/>
                </a:lnTo>
                <a:lnTo>
                  <a:pt x="4539" y="232"/>
                </a:lnTo>
                <a:lnTo>
                  <a:pt x="4507" y="245"/>
                </a:lnTo>
                <a:lnTo>
                  <a:pt x="4481" y="264"/>
                </a:lnTo>
                <a:lnTo>
                  <a:pt x="4455" y="283"/>
                </a:lnTo>
                <a:lnTo>
                  <a:pt x="4378" y="309"/>
                </a:lnTo>
                <a:lnTo>
                  <a:pt x="4295" y="341"/>
                </a:lnTo>
                <a:lnTo>
                  <a:pt x="4288" y="341"/>
                </a:lnTo>
                <a:lnTo>
                  <a:pt x="4275" y="348"/>
                </a:lnTo>
                <a:lnTo>
                  <a:pt x="4243" y="373"/>
                </a:lnTo>
                <a:lnTo>
                  <a:pt x="4237" y="380"/>
                </a:lnTo>
                <a:lnTo>
                  <a:pt x="5433" y="495"/>
                </a:lnTo>
                <a:lnTo>
                  <a:pt x="4301" y="386"/>
                </a:lnTo>
                <a:lnTo>
                  <a:pt x="4288" y="380"/>
                </a:lnTo>
                <a:lnTo>
                  <a:pt x="4275" y="380"/>
                </a:lnTo>
                <a:lnTo>
                  <a:pt x="4275" y="386"/>
                </a:lnTo>
                <a:lnTo>
                  <a:pt x="4275" y="393"/>
                </a:lnTo>
                <a:lnTo>
                  <a:pt x="4282" y="393"/>
                </a:lnTo>
                <a:lnTo>
                  <a:pt x="4295" y="393"/>
                </a:lnTo>
                <a:lnTo>
                  <a:pt x="4308" y="399"/>
                </a:lnTo>
                <a:lnTo>
                  <a:pt x="4314" y="399"/>
                </a:lnTo>
                <a:lnTo>
                  <a:pt x="4314" y="393"/>
                </a:lnTo>
                <a:lnTo>
                  <a:pt x="4308" y="393"/>
                </a:lnTo>
                <a:lnTo>
                  <a:pt x="4308" y="386"/>
                </a:lnTo>
                <a:lnTo>
                  <a:pt x="4301" y="386"/>
                </a:lnTo>
                <a:lnTo>
                  <a:pt x="5433" y="495"/>
                </a:lnTo>
                <a:lnTo>
                  <a:pt x="3787" y="283"/>
                </a:lnTo>
                <a:lnTo>
                  <a:pt x="3793" y="290"/>
                </a:lnTo>
                <a:lnTo>
                  <a:pt x="3793" y="277"/>
                </a:lnTo>
                <a:lnTo>
                  <a:pt x="3787" y="277"/>
                </a:lnTo>
                <a:lnTo>
                  <a:pt x="3787" y="283"/>
                </a:lnTo>
                <a:lnTo>
                  <a:pt x="5433" y="495"/>
                </a:lnTo>
                <a:lnTo>
                  <a:pt x="3543" y="386"/>
                </a:lnTo>
                <a:lnTo>
                  <a:pt x="3498" y="386"/>
                </a:lnTo>
                <a:lnTo>
                  <a:pt x="3485" y="386"/>
                </a:lnTo>
                <a:lnTo>
                  <a:pt x="3478" y="393"/>
                </a:lnTo>
                <a:lnTo>
                  <a:pt x="3465" y="405"/>
                </a:lnTo>
                <a:lnTo>
                  <a:pt x="3459" y="405"/>
                </a:lnTo>
                <a:lnTo>
                  <a:pt x="3465" y="405"/>
                </a:lnTo>
                <a:lnTo>
                  <a:pt x="3491" y="399"/>
                </a:lnTo>
                <a:lnTo>
                  <a:pt x="3517" y="399"/>
                </a:lnTo>
                <a:lnTo>
                  <a:pt x="3568" y="399"/>
                </a:lnTo>
                <a:lnTo>
                  <a:pt x="3626" y="405"/>
                </a:lnTo>
                <a:lnTo>
                  <a:pt x="3703" y="412"/>
                </a:lnTo>
                <a:lnTo>
                  <a:pt x="3665" y="405"/>
                </a:lnTo>
                <a:lnTo>
                  <a:pt x="3620" y="399"/>
                </a:lnTo>
                <a:lnTo>
                  <a:pt x="3543" y="386"/>
                </a:lnTo>
                <a:lnTo>
                  <a:pt x="5433" y="495"/>
                </a:lnTo>
                <a:lnTo>
                  <a:pt x="4005" y="251"/>
                </a:lnTo>
                <a:lnTo>
                  <a:pt x="4012" y="245"/>
                </a:lnTo>
                <a:lnTo>
                  <a:pt x="4012" y="238"/>
                </a:lnTo>
                <a:lnTo>
                  <a:pt x="3999" y="245"/>
                </a:lnTo>
                <a:lnTo>
                  <a:pt x="3999" y="251"/>
                </a:lnTo>
                <a:lnTo>
                  <a:pt x="4005" y="251"/>
                </a:lnTo>
                <a:lnTo>
                  <a:pt x="5433" y="495"/>
                </a:lnTo>
                <a:lnTo>
                  <a:pt x="4790" y="495"/>
                </a:lnTo>
                <a:lnTo>
                  <a:pt x="4803" y="489"/>
                </a:lnTo>
                <a:lnTo>
                  <a:pt x="4796" y="489"/>
                </a:lnTo>
                <a:lnTo>
                  <a:pt x="4777" y="483"/>
                </a:lnTo>
                <a:lnTo>
                  <a:pt x="4764" y="483"/>
                </a:lnTo>
                <a:lnTo>
                  <a:pt x="4738" y="495"/>
                </a:lnTo>
                <a:lnTo>
                  <a:pt x="4687" y="515"/>
                </a:lnTo>
                <a:lnTo>
                  <a:pt x="4668" y="521"/>
                </a:lnTo>
                <a:lnTo>
                  <a:pt x="4655" y="528"/>
                </a:lnTo>
                <a:lnTo>
                  <a:pt x="4635" y="528"/>
                </a:lnTo>
                <a:lnTo>
                  <a:pt x="4623" y="521"/>
                </a:lnTo>
                <a:lnTo>
                  <a:pt x="4545" y="515"/>
                </a:lnTo>
                <a:lnTo>
                  <a:pt x="4500" y="502"/>
                </a:lnTo>
                <a:lnTo>
                  <a:pt x="4436" y="489"/>
                </a:lnTo>
                <a:lnTo>
                  <a:pt x="4398" y="476"/>
                </a:lnTo>
                <a:lnTo>
                  <a:pt x="4378" y="470"/>
                </a:lnTo>
                <a:lnTo>
                  <a:pt x="4365" y="470"/>
                </a:lnTo>
                <a:lnTo>
                  <a:pt x="4365" y="483"/>
                </a:lnTo>
                <a:lnTo>
                  <a:pt x="4378" y="489"/>
                </a:lnTo>
                <a:lnTo>
                  <a:pt x="4398" y="489"/>
                </a:lnTo>
                <a:lnTo>
                  <a:pt x="4410" y="489"/>
                </a:lnTo>
                <a:lnTo>
                  <a:pt x="4417" y="495"/>
                </a:lnTo>
                <a:lnTo>
                  <a:pt x="4423" y="502"/>
                </a:lnTo>
                <a:lnTo>
                  <a:pt x="4449" y="502"/>
                </a:lnTo>
                <a:lnTo>
                  <a:pt x="4468" y="508"/>
                </a:lnTo>
                <a:lnTo>
                  <a:pt x="4507" y="521"/>
                </a:lnTo>
                <a:lnTo>
                  <a:pt x="4552" y="521"/>
                </a:lnTo>
                <a:lnTo>
                  <a:pt x="4590" y="528"/>
                </a:lnTo>
                <a:lnTo>
                  <a:pt x="4616" y="528"/>
                </a:lnTo>
                <a:lnTo>
                  <a:pt x="4603" y="540"/>
                </a:lnTo>
                <a:lnTo>
                  <a:pt x="4590" y="540"/>
                </a:lnTo>
                <a:lnTo>
                  <a:pt x="4552" y="553"/>
                </a:lnTo>
                <a:lnTo>
                  <a:pt x="4526" y="560"/>
                </a:lnTo>
                <a:lnTo>
                  <a:pt x="4520" y="566"/>
                </a:lnTo>
                <a:lnTo>
                  <a:pt x="4513" y="566"/>
                </a:lnTo>
                <a:lnTo>
                  <a:pt x="4488" y="553"/>
                </a:lnTo>
                <a:lnTo>
                  <a:pt x="4468" y="547"/>
                </a:lnTo>
                <a:lnTo>
                  <a:pt x="4462" y="547"/>
                </a:lnTo>
                <a:lnTo>
                  <a:pt x="4462" y="553"/>
                </a:lnTo>
                <a:lnTo>
                  <a:pt x="4481" y="560"/>
                </a:lnTo>
                <a:lnTo>
                  <a:pt x="4494" y="566"/>
                </a:lnTo>
                <a:lnTo>
                  <a:pt x="4494" y="579"/>
                </a:lnTo>
                <a:lnTo>
                  <a:pt x="4488" y="585"/>
                </a:lnTo>
                <a:lnTo>
                  <a:pt x="4481" y="592"/>
                </a:lnTo>
                <a:lnTo>
                  <a:pt x="4462" y="598"/>
                </a:lnTo>
                <a:lnTo>
                  <a:pt x="4449" y="598"/>
                </a:lnTo>
                <a:lnTo>
                  <a:pt x="4436" y="598"/>
                </a:lnTo>
                <a:lnTo>
                  <a:pt x="4423" y="592"/>
                </a:lnTo>
                <a:lnTo>
                  <a:pt x="4410" y="585"/>
                </a:lnTo>
                <a:lnTo>
                  <a:pt x="4404" y="579"/>
                </a:lnTo>
                <a:lnTo>
                  <a:pt x="4398" y="566"/>
                </a:lnTo>
                <a:lnTo>
                  <a:pt x="4385" y="566"/>
                </a:lnTo>
                <a:lnTo>
                  <a:pt x="4346" y="566"/>
                </a:lnTo>
                <a:lnTo>
                  <a:pt x="4314" y="560"/>
                </a:lnTo>
                <a:lnTo>
                  <a:pt x="4250" y="547"/>
                </a:lnTo>
                <a:lnTo>
                  <a:pt x="4205" y="540"/>
                </a:lnTo>
                <a:lnTo>
                  <a:pt x="4179" y="534"/>
                </a:lnTo>
                <a:lnTo>
                  <a:pt x="4153" y="528"/>
                </a:lnTo>
                <a:lnTo>
                  <a:pt x="4147" y="521"/>
                </a:lnTo>
                <a:lnTo>
                  <a:pt x="4160" y="521"/>
                </a:lnTo>
                <a:lnTo>
                  <a:pt x="4205" y="521"/>
                </a:lnTo>
                <a:lnTo>
                  <a:pt x="4237" y="521"/>
                </a:lnTo>
                <a:lnTo>
                  <a:pt x="4288" y="521"/>
                </a:lnTo>
                <a:lnTo>
                  <a:pt x="4333" y="528"/>
                </a:lnTo>
                <a:lnTo>
                  <a:pt x="4359" y="534"/>
                </a:lnTo>
                <a:lnTo>
                  <a:pt x="4404" y="547"/>
                </a:lnTo>
                <a:lnTo>
                  <a:pt x="4423" y="547"/>
                </a:lnTo>
                <a:lnTo>
                  <a:pt x="4443" y="553"/>
                </a:lnTo>
                <a:lnTo>
                  <a:pt x="4449" y="560"/>
                </a:lnTo>
                <a:lnTo>
                  <a:pt x="4449" y="553"/>
                </a:lnTo>
                <a:lnTo>
                  <a:pt x="4449" y="547"/>
                </a:lnTo>
                <a:lnTo>
                  <a:pt x="4423" y="534"/>
                </a:lnTo>
                <a:lnTo>
                  <a:pt x="4398" y="528"/>
                </a:lnTo>
                <a:lnTo>
                  <a:pt x="4353" y="521"/>
                </a:lnTo>
                <a:lnTo>
                  <a:pt x="4320" y="521"/>
                </a:lnTo>
                <a:lnTo>
                  <a:pt x="4288" y="521"/>
                </a:lnTo>
                <a:lnTo>
                  <a:pt x="4275" y="521"/>
                </a:lnTo>
                <a:lnTo>
                  <a:pt x="4256" y="521"/>
                </a:lnTo>
                <a:lnTo>
                  <a:pt x="4250" y="515"/>
                </a:lnTo>
                <a:lnTo>
                  <a:pt x="4243" y="515"/>
                </a:lnTo>
                <a:lnTo>
                  <a:pt x="4218" y="515"/>
                </a:lnTo>
                <a:lnTo>
                  <a:pt x="4198" y="521"/>
                </a:lnTo>
                <a:lnTo>
                  <a:pt x="4192" y="521"/>
                </a:lnTo>
                <a:lnTo>
                  <a:pt x="4192" y="515"/>
                </a:lnTo>
                <a:lnTo>
                  <a:pt x="4205" y="502"/>
                </a:lnTo>
                <a:lnTo>
                  <a:pt x="4224" y="489"/>
                </a:lnTo>
                <a:lnTo>
                  <a:pt x="4256" y="476"/>
                </a:lnTo>
                <a:lnTo>
                  <a:pt x="4301" y="457"/>
                </a:lnTo>
                <a:lnTo>
                  <a:pt x="4320" y="450"/>
                </a:lnTo>
                <a:lnTo>
                  <a:pt x="4333" y="438"/>
                </a:lnTo>
                <a:lnTo>
                  <a:pt x="4359" y="425"/>
                </a:lnTo>
                <a:lnTo>
                  <a:pt x="4398" y="405"/>
                </a:lnTo>
                <a:lnTo>
                  <a:pt x="4404" y="405"/>
                </a:lnTo>
                <a:lnTo>
                  <a:pt x="4410" y="412"/>
                </a:lnTo>
                <a:lnTo>
                  <a:pt x="4417" y="412"/>
                </a:lnTo>
                <a:lnTo>
                  <a:pt x="4417" y="405"/>
                </a:lnTo>
                <a:lnTo>
                  <a:pt x="4423" y="399"/>
                </a:lnTo>
                <a:lnTo>
                  <a:pt x="4481" y="354"/>
                </a:lnTo>
                <a:lnTo>
                  <a:pt x="4391" y="399"/>
                </a:lnTo>
                <a:lnTo>
                  <a:pt x="4333" y="418"/>
                </a:lnTo>
                <a:lnTo>
                  <a:pt x="4301" y="438"/>
                </a:lnTo>
                <a:lnTo>
                  <a:pt x="4263" y="450"/>
                </a:lnTo>
                <a:lnTo>
                  <a:pt x="4160" y="502"/>
                </a:lnTo>
                <a:lnTo>
                  <a:pt x="4173" y="483"/>
                </a:lnTo>
                <a:lnTo>
                  <a:pt x="4147" y="495"/>
                </a:lnTo>
                <a:lnTo>
                  <a:pt x="4108" y="515"/>
                </a:lnTo>
                <a:lnTo>
                  <a:pt x="4076" y="515"/>
                </a:lnTo>
                <a:lnTo>
                  <a:pt x="4038" y="508"/>
                </a:lnTo>
                <a:lnTo>
                  <a:pt x="3973" y="483"/>
                </a:lnTo>
                <a:lnTo>
                  <a:pt x="3915" y="476"/>
                </a:lnTo>
                <a:lnTo>
                  <a:pt x="3890" y="470"/>
                </a:lnTo>
                <a:lnTo>
                  <a:pt x="3864" y="457"/>
                </a:lnTo>
                <a:lnTo>
                  <a:pt x="3774" y="438"/>
                </a:lnTo>
                <a:lnTo>
                  <a:pt x="3684" y="425"/>
                </a:lnTo>
                <a:lnTo>
                  <a:pt x="3639" y="418"/>
                </a:lnTo>
                <a:lnTo>
                  <a:pt x="3588" y="418"/>
                </a:lnTo>
                <a:lnTo>
                  <a:pt x="3504" y="418"/>
                </a:lnTo>
                <a:lnTo>
                  <a:pt x="3472" y="418"/>
                </a:lnTo>
                <a:lnTo>
                  <a:pt x="3453" y="425"/>
                </a:lnTo>
                <a:lnTo>
                  <a:pt x="3427" y="418"/>
                </a:lnTo>
                <a:lnTo>
                  <a:pt x="3401" y="425"/>
                </a:lnTo>
                <a:lnTo>
                  <a:pt x="3388" y="425"/>
                </a:lnTo>
                <a:lnTo>
                  <a:pt x="3369" y="425"/>
                </a:lnTo>
                <a:lnTo>
                  <a:pt x="3363" y="418"/>
                </a:lnTo>
                <a:lnTo>
                  <a:pt x="3350" y="418"/>
                </a:lnTo>
                <a:lnTo>
                  <a:pt x="3324" y="418"/>
                </a:lnTo>
                <a:lnTo>
                  <a:pt x="3330" y="412"/>
                </a:lnTo>
                <a:lnTo>
                  <a:pt x="3350" y="405"/>
                </a:lnTo>
                <a:lnTo>
                  <a:pt x="3369" y="399"/>
                </a:lnTo>
                <a:lnTo>
                  <a:pt x="3388" y="399"/>
                </a:lnTo>
                <a:lnTo>
                  <a:pt x="3408" y="405"/>
                </a:lnTo>
                <a:lnTo>
                  <a:pt x="3395" y="399"/>
                </a:lnTo>
                <a:lnTo>
                  <a:pt x="3375" y="393"/>
                </a:lnTo>
                <a:lnTo>
                  <a:pt x="3356" y="393"/>
                </a:lnTo>
                <a:lnTo>
                  <a:pt x="3330" y="399"/>
                </a:lnTo>
                <a:lnTo>
                  <a:pt x="3318" y="399"/>
                </a:lnTo>
                <a:lnTo>
                  <a:pt x="3318" y="412"/>
                </a:lnTo>
                <a:lnTo>
                  <a:pt x="3311" y="412"/>
                </a:lnTo>
                <a:lnTo>
                  <a:pt x="3311" y="418"/>
                </a:lnTo>
                <a:lnTo>
                  <a:pt x="3298" y="412"/>
                </a:lnTo>
                <a:lnTo>
                  <a:pt x="3292" y="412"/>
                </a:lnTo>
                <a:lnTo>
                  <a:pt x="3273" y="418"/>
                </a:lnTo>
                <a:lnTo>
                  <a:pt x="3260" y="418"/>
                </a:lnTo>
                <a:lnTo>
                  <a:pt x="3266" y="425"/>
                </a:lnTo>
                <a:lnTo>
                  <a:pt x="3279" y="431"/>
                </a:lnTo>
                <a:lnTo>
                  <a:pt x="3305" y="431"/>
                </a:lnTo>
                <a:lnTo>
                  <a:pt x="3318" y="431"/>
                </a:lnTo>
                <a:lnTo>
                  <a:pt x="3318" y="438"/>
                </a:lnTo>
                <a:lnTo>
                  <a:pt x="3292" y="438"/>
                </a:lnTo>
                <a:lnTo>
                  <a:pt x="3273" y="450"/>
                </a:lnTo>
                <a:lnTo>
                  <a:pt x="3234" y="457"/>
                </a:lnTo>
                <a:lnTo>
                  <a:pt x="3228" y="457"/>
                </a:lnTo>
                <a:lnTo>
                  <a:pt x="3208" y="470"/>
                </a:lnTo>
                <a:lnTo>
                  <a:pt x="3183" y="476"/>
                </a:lnTo>
                <a:lnTo>
                  <a:pt x="3176" y="476"/>
                </a:lnTo>
                <a:lnTo>
                  <a:pt x="3131" y="489"/>
                </a:lnTo>
                <a:lnTo>
                  <a:pt x="3105" y="508"/>
                </a:lnTo>
                <a:lnTo>
                  <a:pt x="3144" y="495"/>
                </a:lnTo>
                <a:lnTo>
                  <a:pt x="3189" y="483"/>
                </a:lnTo>
                <a:lnTo>
                  <a:pt x="3234" y="476"/>
                </a:lnTo>
                <a:lnTo>
                  <a:pt x="3266" y="470"/>
                </a:lnTo>
                <a:lnTo>
                  <a:pt x="3285" y="470"/>
                </a:lnTo>
                <a:lnTo>
                  <a:pt x="3292" y="476"/>
                </a:lnTo>
                <a:lnTo>
                  <a:pt x="3311" y="476"/>
                </a:lnTo>
                <a:lnTo>
                  <a:pt x="3363" y="483"/>
                </a:lnTo>
                <a:lnTo>
                  <a:pt x="3395" y="489"/>
                </a:lnTo>
                <a:lnTo>
                  <a:pt x="3427" y="495"/>
                </a:lnTo>
                <a:lnTo>
                  <a:pt x="3440" y="502"/>
                </a:lnTo>
                <a:lnTo>
                  <a:pt x="3453" y="502"/>
                </a:lnTo>
                <a:lnTo>
                  <a:pt x="3440" y="502"/>
                </a:lnTo>
                <a:lnTo>
                  <a:pt x="3395" y="502"/>
                </a:lnTo>
                <a:lnTo>
                  <a:pt x="3356" y="508"/>
                </a:lnTo>
                <a:lnTo>
                  <a:pt x="3330" y="515"/>
                </a:lnTo>
                <a:lnTo>
                  <a:pt x="3318" y="521"/>
                </a:lnTo>
                <a:lnTo>
                  <a:pt x="3311" y="521"/>
                </a:lnTo>
                <a:lnTo>
                  <a:pt x="3337" y="521"/>
                </a:lnTo>
                <a:lnTo>
                  <a:pt x="3382" y="515"/>
                </a:lnTo>
                <a:lnTo>
                  <a:pt x="3427" y="515"/>
                </a:lnTo>
                <a:lnTo>
                  <a:pt x="3472" y="515"/>
                </a:lnTo>
                <a:lnTo>
                  <a:pt x="3485" y="521"/>
                </a:lnTo>
                <a:lnTo>
                  <a:pt x="3491" y="521"/>
                </a:lnTo>
                <a:lnTo>
                  <a:pt x="3517" y="528"/>
                </a:lnTo>
                <a:lnTo>
                  <a:pt x="3523" y="534"/>
                </a:lnTo>
                <a:lnTo>
                  <a:pt x="3510" y="521"/>
                </a:lnTo>
                <a:lnTo>
                  <a:pt x="3498" y="515"/>
                </a:lnTo>
                <a:lnTo>
                  <a:pt x="3530" y="515"/>
                </a:lnTo>
                <a:lnTo>
                  <a:pt x="3536" y="508"/>
                </a:lnTo>
                <a:lnTo>
                  <a:pt x="3594" y="508"/>
                </a:lnTo>
                <a:lnTo>
                  <a:pt x="3620" y="515"/>
                </a:lnTo>
                <a:lnTo>
                  <a:pt x="3658" y="515"/>
                </a:lnTo>
                <a:lnTo>
                  <a:pt x="3626" y="502"/>
                </a:lnTo>
                <a:lnTo>
                  <a:pt x="3633" y="495"/>
                </a:lnTo>
                <a:lnTo>
                  <a:pt x="3633" y="489"/>
                </a:lnTo>
                <a:lnTo>
                  <a:pt x="3626" y="489"/>
                </a:lnTo>
                <a:lnTo>
                  <a:pt x="3613" y="495"/>
                </a:lnTo>
                <a:lnTo>
                  <a:pt x="3607" y="495"/>
                </a:lnTo>
                <a:lnTo>
                  <a:pt x="3530" y="495"/>
                </a:lnTo>
                <a:lnTo>
                  <a:pt x="3498" y="495"/>
                </a:lnTo>
                <a:lnTo>
                  <a:pt x="3485" y="502"/>
                </a:lnTo>
                <a:lnTo>
                  <a:pt x="3478" y="502"/>
                </a:lnTo>
                <a:lnTo>
                  <a:pt x="3472" y="495"/>
                </a:lnTo>
                <a:lnTo>
                  <a:pt x="3465" y="489"/>
                </a:lnTo>
                <a:lnTo>
                  <a:pt x="3459" y="483"/>
                </a:lnTo>
                <a:lnTo>
                  <a:pt x="3453" y="476"/>
                </a:lnTo>
                <a:lnTo>
                  <a:pt x="3420" y="476"/>
                </a:lnTo>
                <a:lnTo>
                  <a:pt x="3401" y="476"/>
                </a:lnTo>
                <a:lnTo>
                  <a:pt x="3388" y="476"/>
                </a:lnTo>
                <a:lnTo>
                  <a:pt x="3388" y="470"/>
                </a:lnTo>
                <a:lnTo>
                  <a:pt x="3388" y="457"/>
                </a:lnTo>
                <a:lnTo>
                  <a:pt x="3388" y="450"/>
                </a:lnTo>
                <a:lnTo>
                  <a:pt x="3401" y="450"/>
                </a:lnTo>
                <a:lnTo>
                  <a:pt x="3408" y="457"/>
                </a:lnTo>
                <a:lnTo>
                  <a:pt x="3420" y="450"/>
                </a:lnTo>
                <a:lnTo>
                  <a:pt x="3427" y="444"/>
                </a:lnTo>
                <a:lnTo>
                  <a:pt x="3440" y="444"/>
                </a:lnTo>
                <a:lnTo>
                  <a:pt x="3491" y="444"/>
                </a:lnTo>
                <a:lnTo>
                  <a:pt x="3504" y="450"/>
                </a:lnTo>
                <a:lnTo>
                  <a:pt x="3530" y="450"/>
                </a:lnTo>
                <a:lnTo>
                  <a:pt x="3581" y="457"/>
                </a:lnTo>
                <a:lnTo>
                  <a:pt x="3613" y="470"/>
                </a:lnTo>
                <a:lnTo>
                  <a:pt x="3665" y="483"/>
                </a:lnTo>
                <a:lnTo>
                  <a:pt x="3690" y="495"/>
                </a:lnTo>
                <a:lnTo>
                  <a:pt x="3723" y="502"/>
                </a:lnTo>
                <a:lnTo>
                  <a:pt x="3742" y="502"/>
                </a:lnTo>
                <a:lnTo>
                  <a:pt x="3774" y="521"/>
                </a:lnTo>
                <a:lnTo>
                  <a:pt x="3793" y="521"/>
                </a:lnTo>
                <a:lnTo>
                  <a:pt x="3793" y="508"/>
                </a:lnTo>
                <a:lnTo>
                  <a:pt x="3838" y="528"/>
                </a:lnTo>
                <a:lnTo>
                  <a:pt x="3877" y="540"/>
                </a:lnTo>
                <a:lnTo>
                  <a:pt x="3896" y="547"/>
                </a:lnTo>
                <a:lnTo>
                  <a:pt x="3800" y="585"/>
                </a:lnTo>
                <a:lnTo>
                  <a:pt x="3761" y="605"/>
                </a:lnTo>
                <a:lnTo>
                  <a:pt x="3735" y="605"/>
                </a:lnTo>
                <a:lnTo>
                  <a:pt x="3716" y="611"/>
                </a:lnTo>
                <a:lnTo>
                  <a:pt x="3710" y="618"/>
                </a:lnTo>
                <a:lnTo>
                  <a:pt x="3748" y="618"/>
                </a:lnTo>
                <a:lnTo>
                  <a:pt x="3768" y="618"/>
                </a:lnTo>
                <a:lnTo>
                  <a:pt x="3780" y="605"/>
                </a:lnTo>
                <a:lnTo>
                  <a:pt x="3800" y="592"/>
                </a:lnTo>
                <a:lnTo>
                  <a:pt x="3832" y="579"/>
                </a:lnTo>
                <a:lnTo>
                  <a:pt x="3909" y="553"/>
                </a:lnTo>
                <a:lnTo>
                  <a:pt x="3948" y="566"/>
                </a:lnTo>
                <a:lnTo>
                  <a:pt x="3967" y="579"/>
                </a:lnTo>
                <a:lnTo>
                  <a:pt x="3948" y="585"/>
                </a:lnTo>
                <a:lnTo>
                  <a:pt x="3928" y="592"/>
                </a:lnTo>
                <a:lnTo>
                  <a:pt x="3909" y="598"/>
                </a:lnTo>
                <a:lnTo>
                  <a:pt x="3845" y="605"/>
                </a:lnTo>
                <a:lnTo>
                  <a:pt x="3813" y="618"/>
                </a:lnTo>
                <a:lnTo>
                  <a:pt x="3870" y="618"/>
                </a:lnTo>
                <a:lnTo>
                  <a:pt x="3928" y="598"/>
                </a:lnTo>
                <a:lnTo>
                  <a:pt x="3954" y="585"/>
                </a:lnTo>
                <a:lnTo>
                  <a:pt x="3980" y="579"/>
                </a:lnTo>
                <a:lnTo>
                  <a:pt x="3993" y="579"/>
                </a:lnTo>
                <a:lnTo>
                  <a:pt x="4005" y="579"/>
                </a:lnTo>
                <a:lnTo>
                  <a:pt x="4018" y="566"/>
                </a:lnTo>
                <a:lnTo>
                  <a:pt x="4025" y="579"/>
                </a:lnTo>
                <a:lnTo>
                  <a:pt x="4076" y="585"/>
                </a:lnTo>
                <a:lnTo>
                  <a:pt x="4102" y="592"/>
                </a:lnTo>
                <a:lnTo>
                  <a:pt x="4128" y="598"/>
                </a:lnTo>
                <a:lnTo>
                  <a:pt x="4134" y="592"/>
                </a:lnTo>
                <a:lnTo>
                  <a:pt x="4179" y="598"/>
                </a:lnTo>
                <a:lnTo>
                  <a:pt x="4211" y="605"/>
                </a:lnTo>
                <a:lnTo>
                  <a:pt x="4224" y="605"/>
                </a:lnTo>
                <a:lnTo>
                  <a:pt x="4243" y="611"/>
                </a:lnTo>
                <a:lnTo>
                  <a:pt x="4275" y="618"/>
                </a:lnTo>
                <a:lnTo>
                  <a:pt x="4391" y="618"/>
                </a:lnTo>
                <a:lnTo>
                  <a:pt x="4398" y="605"/>
                </a:lnTo>
                <a:lnTo>
                  <a:pt x="4404" y="618"/>
                </a:lnTo>
                <a:lnTo>
                  <a:pt x="4526" y="618"/>
                </a:lnTo>
                <a:lnTo>
                  <a:pt x="4526" y="611"/>
                </a:lnTo>
                <a:lnTo>
                  <a:pt x="4526" y="605"/>
                </a:lnTo>
                <a:lnTo>
                  <a:pt x="4513" y="611"/>
                </a:lnTo>
                <a:lnTo>
                  <a:pt x="4513" y="605"/>
                </a:lnTo>
                <a:lnTo>
                  <a:pt x="4513" y="598"/>
                </a:lnTo>
                <a:lnTo>
                  <a:pt x="4520" y="592"/>
                </a:lnTo>
                <a:lnTo>
                  <a:pt x="4539" y="592"/>
                </a:lnTo>
                <a:lnTo>
                  <a:pt x="4584" y="618"/>
                </a:lnTo>
                <a:lnTo>
                  <a:pt x="4603" y="618"/>
                </a:lnTo>
                <a:lnTo>
                  <a:pt x="4545" y="585"/>
                </a:lnTo>
                <a:lnTo>
                  <a:pt x="4571" y="566"/>
                </a:lnTo>
                <a:lnTo>
                  <a:pt x="4616" y="547"/>
                </a:lnTo>
                <a:lnTo>
                  <a:pt x="4623" y="540"/>
                </a:lnTo>
                <a:lnTo>
                  <a:pt x="4635" y="534"/>
                </a:lnTo>
                <a:lnTo>
                  <a:pt x="4648" y="534"/>
                </a:lnTo>
                <a:lnTo>
                  <a:pt x="4668" y="534"/>
                </a:lnTo>
                <a:lnTo>
                  <a:pt x="4693" y="521"/>
                </a:lnTo>
                <a:lnTo>
                  <a:pt x="4790" y="495"/>
                </a:lnTo>
                <a:lnTo>
                  <a:pt x="5433" y="495"/>
                </a:lnTo>
                <a:lnTo>
                  <a:pt x="3999" y="534"/>
                </a:lnTo>
                <a:lnTo>
                  <a:pt x="3980" y="540"/>
                </a:lnTo>
                <a:lnTo>
                  <a:pt x="3967" y="540"/>
                </a:lnTo>
                <a:lnTo>
                  <a:pt x="3941" y="534"/>
                </a:lnTo>
                <a:lnTo>
                  <a:pt x="3915" y="521"/>
                </a:lnTo>
                <a:lnTo>
                  <a:pt x="3838" y="508"/>
                </a:lnTo>
                <a:lnTo>
                  <a:pt x="3806" y="495"/>
                </a:lnTo>
                <a:lnTo>
                  <a:pt x="3793" y="495"/>
                </a:lnTo>
                <a:lnTo>
                  <a:pt x="3742" y="483"/>
                </a:lnTo>
                <a:lnTo>
                  <a:pt x="3710" y="476"/>
                </a:lnTo>
                <a:lnTo>
                  <a:pt x="3684" y="476"/>
                </a:lnTo>
                <a:lnTo>
                  <a:pt x="3658" y="470"/>
                </a:lnTo>
                <a:lnTo>
                  <a:pt x="3620" y="457"/>
                </a:lnTo>
                <a:lnTo>
                  <a:pt x="3594" y="450"/>
                </a:lnTo>
                <a:lnTo>
                  <a:pt x="3568" y="450"/>
                </a:lnTo>
                <a:lnTo>
                  <a:pt x="3562" y="444"/>
                </a:lnTo>
                <a:lnTo>
                  <a:pt x="3600" y="438"/>
                </a:lnTo>
                <a:lnTo>
                  <a:pt x="3678" y="438"/>
                </a:lnTo>
                <a:lnTo>
                  <a:pt x="3761" y="450"/>
                </a:lnTo>
                <a:lnTo>
                  <a:pt x="3787" y="457"/>
                </a:lnTo>
                <a:lnTo>
                  <a:pt x="3819" y="470"/>
                </a:lnTo>
                <a:lnTo>
                  <a:pt x="3832" y="476"/>
                </a:lnTo>
                <a:lnTo>
                  <a:pt x="3838" y="476"/>
                </a:lnTo>
                <a:lnTo>
                  <a:pt x="3870" y="489"/>
                </a:lnTo>
                <a:lnTo>
                  <a:pt x="3883" y="489"/>
                </a:lnTo>
                <a:lnTo>
                  <a:pt x="3903" y="495"/>
                </a:lnTo>
                <a:lnTo>
                  <a:pt x="4031" y="521"/>
                </a:lnTo>
                <a:lnTo>
                  <a:pt x="4018" y="528"/>
                </a:lnTo>
                <a:lnTo>
                  <a:pt x="3999" y="534"/>
                </a:lnTo>
                <a:lnTo>
                  <a:pt x="5433" y="495"/>
                </a:lnTo>
                <a:lnTo>
                  <a:pt x="4288" y="592"/>
                </a:lnTo>
                <a:lnTo>
                  <a:pt x="4243" y="598"/>
                </a:lnTo>
                <a:lnTo>
                  <a:pt x="4224" y="598"/>
                </a:lnTo>
                <a:lnTo>
                  <a:pt x="4205" y="592"/>
                </a:lnTo>
                <a:lnTo>
                  <a:pt x="4173" y="585"/>
                </a:lnTo>
                <a:lnTo>
                  <a:pt x="4115" y="579"/>
                </a:lnTo>
                <a:lnTo>
                  <a:pt x="4083" y="560"/>
                </a:lnTo>
                <a:lnTo>
                  <a:pt x="4070" y="560"/>
                </a:lnTo>
                <a:lnTo>
                  <a:pt x="4057" y="553"/>
                </a:lnTo>
                <a:lnTo>
                  <a:pt x="4070" y="553"/>
                </a:lnTo>
                <a:lnTo>
                  <a:pt x="4115" y="540"/>
                </a:lnTo>
                <a:lnTo>
                  <a:pt x="4147" y="547"/>
                </a:lnTo>
                <a:lnTo>
                  <a:pt x="4198" y="553"/>
                </a:lnTo>
                <a:lnTo>
                  <a:pt x="4211" y="560"/>
                </a:lnTo>
                <a:lnTo>
                  <a:pt x="4243" y="566"/>
                </a:lnTo>
                <a:lnTo>
                  <a:pt x="4288" y="592"/>
                </a:lnTo>
                <a:lnTo>
                  <a:pt x="4295" y="592"/>
                </a:lnTo>
                <a:lnTo>
                  <a:pt x="4288" y="592"/>
                </a:lnTo>
                <a:lnTo>
                  <a:pt x="5433" y="495"/>
                </a:lnTo>
                <a:lnTo>
                  <a:pt x="4443" y="412"/>
                </a:lnTo>
                <a:lnTo>
                  <a:pt x="4449" y="418"/>
                </a:lnTo>
                <a:lnTo>
                  <a:pt x="4462" y="418"/>
                </a:lnTo>
                <a:lnTo>
                  <a:pt x="4455" y="418"/>
                </a:lnTo>
                <a:lnTo>
                  <a:pt x="4449" y="412"/>
                </a:lnTo>
                <a:lnTo>
                  <a:pt x="4443" y="412"/>
                </a:lnTo>
                <a:lnTo>
                  <a:pt x="5433" y="495"/>
                </a:lnTo>
                <a:lnTo>
                  <a:pt x="3973" y="373"/>
                </a:lnTo>
                <a:lnTo>
                  <a:pt x="3967" y="373"/>
                </a:lnTo>
                <a:lnTo>
                  <a:pt x="3954" y="380"/>
                </a:lnTo>
                <a:lnTo>
                  <a:pt x="3967" y="380"/>
                </a:lnTo>
                <a:lnTo>
                  <a:pt x="3986" y="380"/>
                </a:lnTo>
                <a:lnTo>
                  <a:pt x="4038" y="393"/>
                </a:lnTo>
                <a:lnTo>
                  <a:pt x="4057" y="399"/>
                </a:lnTo>
                <a:lnTo>
                  <a:pt x="4076" y="399"/>
                </a:lnTo>
                <a:lnTo>
                  <a:pt x="4076" y="405"/>
                </a:lnTo>
                <a:lnTo>
                  <a:pt x="4083" y="405"/>
                </a:lnTo>
                <a:lnTo>
                  <a:pt x="4089" y="405"/>
                </a:lnTo>
                <a:lnTo>
                  <a:pt x="4095" y="405"/>
                </a:lnTo>
                <a:lnTo>
                  <a:pt x="4095" y="412"/>
                </a:lnTo>
                <a:lnTo>
                  <a:pt x="4102" y="412"/>
                </a:lnTo>
                <a:lnTo>
                  <a:pt x="4108" y="412"/>
                </a:lnTo>
                <a:lnTo>
                  <a:pt x="4115" y="418"/>
                </a:lnTo>
                <a:lnTo>
                  <a:pt x="4121" y="418"/>
                </a:lnTo>
                <a:lnTo>
                  <a:pt x="4121" y="405"/>
                </a:lnTo>
                <a:lnTo>
                  <a:pt x="4115" y="399"/>
                </a:lnTo>
                <a:lnTo>
                  <a:pt x="4115" y="405"/>
                </a:lnTo>
                <a:lnTo>
                  <a:pt x="4108" y="405"/>
                </a:lnTo>
                <a:lnTo>
                  <a:pt x="4102" y="399"/>
                </a:lnTo>
                <a:lnTo>
                  <a:pt x="4095" y="393"/>
                </a:lnTo>
                <a:lnTo>
                  <a:pt x="4057" y="386"/>
                </a:lnTo>
                <a:lnTo>
                  <a:pt x="4031" y="380"/>
                </a:lnTo>
                <a:lnTo>
                  <a:pt x="3999" y="373"/>
                </a:lnTo>
                <a:lnTo>
                  <a:pt x="3993" y="367"/>
                </a:lnTo>
                <a:lnTo>
                  <a:pt x="3986" y="367"/>
                </a:lnTo>
                <a:lnTo>
                  <a:pt x="3980" y="367"/>
                </a:lnTo>
                <a:lnTo>
                  <a:pt x="3980" y="373"/>
                </a:lnTo>
                <a:lnTo>
                  <a:pt x="3973" y="373"/>
                </a:lnTo>
                <a:lnTo>
                  <a:pt x="5433" y="495"/>
                </a:lnTo>
                <a:lnTo>
                  <a:pt x="2347" y="521"/>
                </a:lnTo>
                <a:lnTo>
                  <a:pt x="2340" y="521"/>
                </a:lnTo>
                <a:lnTo>
                  <a:pt x="2328" y="521"/>
                </a:lnTo>
                <a:lnTo>
                  <a:pt x="2334" y="528"/>
                </a:lnTo>
                <a:lnTo>
                  <a:pt x="2347" y="521"/>
                </a:lnTo>
                <a:lnTo>
                  <a:pt x="5433" y="495"/>
                </a:lnTo>
                <a:lnTo>
                  <a:pt x="2469" y="592"/>
                </a:lnTo>
                <a:lnTo>
                  <a:pt x="2475" y="585"/>
                </a:lnTo>
                <a:lnTo>
                  <a:pt x="2482" y="585"/>
                </a:lnTo>
                <a:lnTo>
                  <a:pt x="2475" y="579"/>
                </a:lnTo>
                <a:lnTo>
                  <a:pt x="2456" y="585"/>
                </a:lnTo>
                <a:lnTo>
                  <a:pt x="2443" y="592"/>
                </a:lnTo>
                <a:lnTo>
                  <a:pt x="2469" y="592"/>
                </a:lnTo>
                <a:lnTo>
                  <a:pt x="5433" y="495"/>
                </a:lnTo>
                <a:lnTo>
                  <a:pt x="2315" y="540"/>
                </a:lnTo>
                <a:lnTo>
                  <a:pt x="2302" y="540"/>
                </a:lnTo>
                <a:lnTo>
                  <a:pt x="2302" y="547"/>
                </a:lnTo>
                <a:lnTo>
                  <a:pt x="2315" y="547"/>
                </a:lnTo>
                <a:lnTo>
                  <a:pt x="2315" y="540"/>
                </a:lnTo>
                <a:lnTo>
                  <a:pt x="5433" y="495"/>
                </a:lnTo>
                <a:lnTo>
                  <a:pt x="2276" y="521"/>
                </a:lnTo>
                <a:lnTo>
                  <a:pt x="2257" y="521"/>
                </a:lnTo>
                <a:lnTo>
                  <a:pt x="2250" y="521"/>
                </a:lnTo>
                <a:lnTo>
                  <a:pt x="2257" y="521"/>
                </a:lnTo>
                <a:lnTo>
                  <a:pt x="2270" y="521"/>
                </a:lnTo>
                <a:lnTo>
                  <a:pt x="2276" y="521"/>
                </a:lnTo>
                <a:lnTo>
                  <a:pt x="5433" y="495"/>
                </a:lnTo>
                <a:lnTo>
                  <a:pt x="2610" y="566"/>
                </a:lnTo>
                <a:lnTo>
                  <a:pt x="2610" y="560"/>
                </a:lnTo>
                <a:lnTo>
                  <a:pt x="2604" y="553"/>
                </a:lnTo>
                <a:lnTo>
                  <a:pt x="2598" y="553"/>
                </a:lnTo>
                <a:lnTo>
                  <a:pt x="2598" y="560"/>
                </a:lnTo>
                <a:lnTo>
                  <a:pt x="2598" y="566"/>
                </a:lnTo>
                <a:lnTo>
                  <a:pt x="2610" y="566"/>
                </a:lnTo>
                <a:lnTo>
                  <a:pt x="5433" y="495"/>
                </a:lnTo>
                <a:lnTo>
                  <a:pt x="2893" y="515"/>
                </a:lnTo>
                <a:lnTo>
                  <a:pt x="2906" y="502"/>
                </a:lnTo>
                <a:lnTo>
                  <a:pt x="2900" y="502"/>
                </a:lnTo>
                <a:lnTo>
                  <a:pt x="2880" y="508"/>
                </a:lnTo>
                <a:lnTo>
                  <a:pt x="2880" y="515"/>
                </a:lnTo>
                <a:lnTo>
                  <a:pt x="2880" y="508"/>
                </a:lnTo>
                <a:lnTo>
                  <a:pt x="2900" y="495"/>
                </a:lnTo>
                <a:lnTo>
                  <a:pt x="2906" y="489"/>
                </a:lnTo>
                <a:lnTo>
                  <a:pt x="2913" y="489"/>
                </a:lnTo>
                <a:lnTo>
                  <a:pt x="2900" y="489"/>
                </a:lnTo>
                <a:lnTo>
                  <a:pt x="2887" y="495"/>
                </a:lnTo>
                <a:lnTo>
                  <a:pt x="2880" y="502"/>
                </a:lnTo>
                <a:lnTo>
                  <a:pt x="2874" y="502"/>
                </a:lnTo>
                <a:lnTo>
                  <a:pt x="2855" y="495"/>
                </a:lnTo>
                <a:lnTo>
                  <a:pt x="2855" y="502"/>
                </a:lnTo>
                <a:lnTo>
                  <a:pt x="2855" y="508"/>
                </a:lnTo>
                <a:lnTo>
                  <a:pt x="2842" y="508"/>
                </a:lnTo>
                <a:lnTo>
                  <a:pt x="2835" y="515"/>
                </a:lnTo>
                <a:lnTo>
                  <a:pt x="2835" y="521"/>
                </a:lnTo>
                <a:lnTo>
                  <a:pt x="2842" y="521"/>
                </a:lnTo>
                <a:lnTo>
                  <a:pt x="2848" y="521"/>
                </a:lnTo>
                <a:lnTo>
                  <a:pt x="2874" y="515"/>
                </a:lnTo>
                <a:lnTo>
                  <a:pt x="2880" y="515"/>
                </a:lnTo>
                <a:lnTo>
                  <a:pt x="2874" y="521"/>
                </a:lnTo>
                <a:lnTo>
                  <a:pt x="2868" y="521"/>
                </a:lnTo>
                <a:lnTo>
                  <a:pt x="2861" y="521"/>
                </a:lnTo>
                <a:lnTo>
                  <a:pt x="2868" y="521"/>
                </a:lnTo>
                <a:lnTo>
                  <a:pt x="2874" y="521"/>
                </a:lnTo>
                <a:lnTo>
                  <a:pt x="2880" y="521"/>
                </a:lnTo>
                <a:lnTo>
                  <a:pt x="2880" y="515"/>
                </a:lnTo>
                <a:lnTo>
                  <a:pt x="2880" y="515"/>
                </a:lnTo>
                <a:lnTo>
                  <a:pt x="2887" y="521"/>
                </a:lnTo>
                <a:lnTo>
                  <a:pt x="2893" y="521"/>
                </a:lnTo>
                <a:lnTo>
                  <a:pt x="2913" y="521"/>
                </a:lnTo>
                <a:lnTo>
                  <a:pt x="2919" y="521"/>
                </a:lnTo>
                <a:lnTo>
                  <a:pt x="2913" y="521"/>
                </a:lnTo>
                <a:lnTo>
                  <a:pt x="2900" y="521"/>
                </a:lnTo>
                <a:lnTo>
                  <a:pt x="2893" y="515"/>
                </a:lnTo>
                <a:lnTo>
                  <a:pt x="5433" y="495"/>
                </a:lnTo>
                <a:lnTo>
                  <a:pt x="2810" y="489"/>
                </a:lnTo>
                <a:lnTo>
                  <a:pt x="2810" y="483"/>
                </a:lnTo>
                <a:lnTo>
                  <a:pt x="2803" y="483"/>
                </a:lnTo>
                <a:lnTo>
                  <a:pt x="2797" y="483"/>
                </a:lnTo>
                <a:lnTo>
                  <a:pt x="2803" y="489"/>
                </a:lnTo>
                <a:lnTo>
                  <a:pt x="2810" y="489"/>
                </a:lnTo>
                <a:lnTo>
                  <a:pt x="5433" y="495"/>
                </a:lnTo>
                <a:lnTo>
                  <a:pt x="2636" y="553"/>
                </a:lnTo>
                <a:lnTo>
                  <a:pt x="2636" y="547"/>
                </a:lnTo>
                <a:lnTo>
                  <a:pt x="2636" y="560"/>
                </a:lnTo>
                <a:lnTo>
                  <a:pt x="2636" y="553"/>
                </a:lnTo>
                <a:lnTo>
                  <a:pt x="5433" y="495"/>
                </a:lnTo>
                <a:lnTo>
                  <a:pt x="2231" y="521"/>
                </a:lnTo>
                <a:lnTo>
                  <a:pt x="2199" y="521"/>
                </a:lnTo>
                <a:lnTo>
                  <a:pt x="2186" y="528"/>
                </a:lnTo>
                <a:lnTo>
                  <a:pt x="2199" y="528"/>
                </a:lnTo>
                <a:lnTo>
                  <a:pt x="2218" y="534"/>
                </a:lnTo>
                <a:lnTo>
                  <a:pt x="2231" y="521"/>
                </a:lnTo>
                <a:lnTo>
                  <a:pt x="5433" y="495"/>
                </a:lnTo>
                <a:lnTo>
                  <a:pt x="2745" y="528"/>
                </a:lnTo>
                <a:lnTo>
                  <a:pt x="2745" y="534"/>
                </a:lnTo>
                <a:lnTo>
                  <a:pt x="2758" y="528"/>
                </a:lnTo>
                <a:lnTo>
                  <a:pt x="2752" y="528"/>
                </a:lnTo>
                <a:lnTo>
                  <a:pt x="2745" y="528"/>
                </a:lnTo>
                <a:lnTo>
                  <a:pt x="5433" y="495"/>
                </a:lnTo>
                <a:lnTo>
                  <a:pt x="2668" y="547"/>
                </a:lnTo>
                <a:lnTo>
                  <a:pt x="2662" y="547"/>
                </a:lnTo>
                <a:lnTo>
                  <a:pt x="2655" y="547"/>
                </a:lnTo>
                <a:lnTo>
                  <a:pt x="2662" y="553"/>
                </a:lnTo>
                <a:lnTo>
                  <a:pt x="2668" y="553"/>
                </a:lnTo>
                <a:lnTo>
                  <a:pt x="2668" y="547"/>
                </a:lnTo>
                <a:lnTo>
                  <a:pt x="5433" y="495"/>
                </a:lnTo>
                <a:lnTo>
                  <a:pt x="2803" y="521"/>
                </a:lnTo>
                <a:lnTo>
                  <a:pt x="2790" y="521"/>
                </a:lnTo>
                <a:lnTo>
                  <a:pt x="2784" y="521"/>
                </a:lnTo>
                <a:lnTo>
                  <a:pt x="2778" y="528"/>
                </a:lnTo>
                <a:lnTo>
                  <a:pt x="2784" y="528"/>
                </a:lnTo>
                <a:lnTo>
                  <a:pt x="2790" y="534"/>
                </a:lnTo>
                <a:lnTo>
                  <a:pt x="2803" y="534"/>
                </a:lnTo>
                <a:lnTo>
                  <a:pt x="2810" y="528"/>
                </a:lnTo>
                <a:lnTo>
                  <a:pt x="2816" y="521"/>
                </a:lnTo>
                <a:lnTo>
                  <a:pt x="2810" y="521"/>
                </a:lnTo>
                <a:lnTo>
                  <a:pt x="2803" y="521"/>
                </a:lnTo>
                <a:lnTo>
                  <a:pt x="5433" y="495"/>
                </a:lnTo>
                <a:lnTo>
                  <a:pt x="1460" y="605"/>
                </a:lnTo>
                <a:lnTo>
                  <a:pt x="1453" y="611"/>
                </a:lnTo>
                <a:lnTo>
                  <a:pt x="1453" y="618"/>
                </a:lnTo>
                <a:lnTo>
                  <a:pt x="1460" y="618"/>
                </a:lnTo>
                <a:lnTo>
                  <a:pt x="1466" y="618"/>
                </a:lnTo>
                <a:lnTo>
                  <a:pt x="1479" y="618"/>
                </a:lnTo>
                <a:lnTo>
                  <a:pt x="1460" y="605"/>
                </a:lnTo>
                <a:lnTo>
                  <a:pt x="5433" y="495"/>
                </a:lnTo>
                <a:lnTo>
                  <a:pt x="161" y="585"/>
                </a:lnTo>
                <a:lnTo>
                  <a:pt x="161" y="592"/>
                </a:lnTo>
                <a:lnTo>
                  <a:pt x="168" y="592"/>
                </a:lnTo>
                <a:lnTo>
                  <a:pt x="168" y="585"/>
                </a:lnTo>
                <a:lnTo>
                  <a:pt x="161" y="585"/>
                </a:lnTo>
                <a:lnTo>
                  <a:pt x="5433" y="495"/>
                </a:lnTo>
                <a:lnTo>
                  <a:pt x="4899" y="450"/>
                </a:lnTo>
                <a:lnTo>
                  <a:pt x="4880" y="476"/>
                </a:lnTo>
                <a:lnTo>
                  <a:pt x="4905" y="476"/>
                </a:lnTo>
                <a:lnTo>
                  <a:pt x="4905" y="470"/>
                </a:lnTo>
                <a:lnTo>
                  <a:pt x="4912" y="450"/>
                </a:lnTo>
                <a:lnTo>
                  <a:pt x="4905" y="450"/>
                </a:lnTo>
                <a:lnTo>
                  <a:pt x="4899" y="450"/>
                </a:lnTo>
                <a:lnTo>
                  <a:pt x="5433" y="495"/>
                </a:lnTo>
                <a:lnTo>
                  <a:pt x="20" y="598"/>
                </a:lnTo>
                <a:lnTo>
                  <a:pt x="65" y="618"/>
                </a:lnTo>
                <a:lnTo>
                  <a:pt x="84" y="618"/>
                </a:lnTo>
                <a:lnTo>
                  <a:pt x="13" y="585"/>
                </a:lnTo>
                <a:lnTo>
                  <a:pt x="20" y="598"/>
                </a:lnTo>
                <a:lnTo>
                  <a:pt x="5433" y="495"/>
                </a:lnTo>
                <a:lnTo>
                  <a:pt x="225" y="585"/>
                </a:lnTo>
                <a:lnTo>
                  <a:pt x="180" y="553"/>
                </a:lnTo>
                <a:lnTo>
                  <a:pt x="161" y="547"/>
                </a:lnTo>
                <a:lnTo>
                  <a:pt x="161" y="553"/>
                </a:lnTo>
                <a:lnTo>
                  <a:pt x="180" y="566"/>
                </a:lnTo>
                <a:lnTo>
                  <a:pt x="206" y="585"/>
                </a:lnTo>
                <a:lnTo>
                  <a:pt x="258" y="618"/>
                </a:lnTo>
                <a:lnTo>
                  <a:pt x="270" y="618"/>
                </a:lnTo>
                <a:lnTo>
                  <a:pt x="245" y="605"/>
                </a:lnTo>
                <a:lnTo>
                  <a:pt x="225" y="585"/>
                </a:lnTo>
                <a:lnTo>
                  <a:pt x="5433" y="495"/>
                </a:lnTo>
                <a:lnTo>
                  <a:pt x="2051" y="483"/>
                </a:lnTo>
                <a:lnTo>
                  <a:pt x="2045" y="483"/>
                </a:lnTo>
                <a:lnTo>
                  <a:pt x="2032" y="489"/>
                </a:lnTo>
                <a:lnTo>
                  <a:pt x="1987" y="483"/>
                </a:lnTo>
                <a:lnTo>
                  <a:pt x="1980" y="489"/>
                </a:lnTo>
                <a:lnTo>
                  <a:pt x="1980" y="495"/>
                </a:lnTo>
                <a:lnTo>
                  <a:pt x="1993" y="495"/>
                </a:lnTo>
                <a:lnTo>
                  <a:pt x="2032" y="495"/>
                </a:lnTo>
                <a:lnTo>
                  <a:pt x="2045" y="489"/>
                </a:lnTo>
                <a:lnTo>
                  <a:pt x="2051" y="483"/>
                </a:lnTo>
                <a:lnTo>
                  <a:pt x="5433" y="495"/>
                </a:lnTo>
                <a:lnTo>
                  <a:pt x="2025" y="592"/>
                </a:lnTo>
                <a:lnTo>
                  <a:pt x="2019" y="592"/>
                </a:lnTo>
                <a:lnTo>
                  <a:pt x="2006" y="592"/>
                </a:lnTo>
                <a:lnTo>
                  <a:pt x="2006" y="598"/>
                </a:lnTo>
                <a:lnTo>
                  <a:pt x="2025" y="592"/>
                </a:lnTo>
                <a:lnTo>
                  <a:pt x="2032" y="592"/>
                </a:lnTo>
                <a:lnTo>
                  <a:pt x="2025" y="592"/>
                </a:lnTo>
                <a:lnTo>
                  <a:pt x="5433" y="495"/>
                </a:lnTo>
                <a:lnTo>
                  <a:pt x="2655" y="579"/>
                </a:lnTo>
                <a:lnTo>
                  <a:pt x="2610" y="585"/>
                </a:lnTo>
                <a:lnTo>
                  <a:pt x="2578" y="598"/>
                </a:lnTo>
                <a:lnTo>
                  <a:pt x="2540" y="598"/>
                </a:lnTo>
                <a:lnTo>
                  <a:pt x="2469" y="605"/>
                </a:lnTo>
                <a:lnTo>
                  <a:pt x="2430" y="611"/>
                </a:lnTo>
                <a:lnTo>
                  <a:pt x="2418" y="611"/>
                </a:lnTo>
                <a:lnTo>
                  <a:pt x="2398" y="611"/>
                </a:lnTo>
                <a:lnTo>
                  <a:pt x="2379" y="605"/>
                </a:lnTo>
                <a:lnTo>
                  <a:pt x="2360" y="605"/>
                </a:lnTo>
                <a:lnTo>
                  <a:pt x="2302" y="605"/>
                </a:lnTo>
                <a:lnTo>
                  <a:pt x="2257" y="592"/>
                </a:lnTo>
                <a:lnTo>
                  <a:pt x="2199" y="579"/>
                </a:lnTo>
                <a:lnTo>
                  <a:pt x="2167" y="566"/>
                </a:lnTo>
                <a:lnTo>
                  <a:pt x="2148" y="560"/>
                </a:lnTo>
                <a:lnTo>
                  <a:pt x="2109" y="553"/>
                </a:lnTo>
                <a:lnTo>
                  <a:pt x="2064" y="547"/>
                </a:lnTo>
                <a:lnTo>
                  <a:pt x="2045" y="540"/>
                </a:lnTo>
                <a:lnTo>
                  <a:pt x="2070" y="553"/>
                </a:lnTo>
                <a:lnTo>
                  <a:pt x="2109" y="560"/>
                </a:lnTo>
                <a:lnTo>
                  <a:pt x="2148" y="579"/>
                </a:lnTo>
                <a:lnTo>
                  <a:pt x="2225" y="598"/>
                </a:lnTo>
                <a:lnTo>
                  <a:pt x="2295" y="618"/>
                </a:lnTo>
                <a:lnTo>
                  <a:pt x="2578" y="618"/>
                </a:lnTo>
                <a:lnTo>
                  <a:pt x="2610" y="598"/>
                </a:lnTo>
                <a:lnTo>
                  <a:pt x="2643" y="585"/>
                </a:lnTo>
                <a:lnTo>
                  <a:pt x="2655" y="585"/>
                </a:lnTo>
                <a:lnTo>
                  <a:pt x="2688" y="598"/>
                </a:lnTo>
                <a:lnTo>
                  <a:pt x="2668" y="579"/>
                </a:lnTo>
                <a:lnTo>
                  <a:pt x="2707" y="566"/>
                </a:lnTo>
                <a:lnTo>
                  <a:pt x="2655" y="579"/>
                </a:lnTo>
                <a:lnTo>
                  <a:pt x="5433" y="495"/>
                </a:lnTo>
                <a:lnTo>
                  <a:pt x="2154" y="528"/>
                </a:lnTo>
                <a:lnTo>
                  <a:pt x="2148" y="528"/>
                </a:lnTo>
                <a:lnTo>
                  <a:pt x="2141" y="528"/>
                </a:lnTo>
                <a:lnTo>
                  <a:pt x="2135" y="528"/>
                </a:lnTo>
                <a:lnTo>
                  <a:pt x="2141" y="534"/>
                </a:lnTo>
                <a:lnTo>
                  <a:pt x="2154" y="528"/>
                </a:lnTo>
                <a:lnTo>
                  <a:pt x="5433" y="495"/>
                </a:lnTo>
                <a:lnTo>
                  <a:pt x="193" y="605"/>
                </a:lnTo>
                <a:lnTo>
                  <a:pt x="187" y="598"/>
                </a:lnTo>
                <a:lnTo>
                  <a:pt x="180" y="598"/>
                </a:lnTo>
                <a:lnTo>
                  <a:pt x="187" y="605"/>
                </a:lnTo>
                <a:lnTo>
                  <a:pt x="200" y="618"/>
                </a:lnTo>
                <a:lnTo>
                  <a:pt x="213" y="618"/>
                </a:lnTo>
                <a:lnTo>
                  <a:pt x="193" y="605"/>
                </a:lnTo>
                <a:lnTo>
                  <a:pt x="5433" y="495"/>
                </a:lnTo>
                <a:lnTo>
                  <a:pt x="4719" y="470"/>
                </a:lnTo>
                <a:lnTo>
                  <a:pt x="4738" y="470"/>
                </a:lnTo>
                <a:lnTo>
                  <a:pt x="4745" y="476"/>
                </a:lnTo>
                <a:lnTo>
                  <a:pt x="4751" y="470"/>
                </a:lnTo>
                <a:lnTo>
                  <a:pt x="4758" y="470"/>
                </a:lnTo>
                <a:lnTo>
                  <a:pt x="4764" y="476"/>
                </a:lnTo>
                <a:lnTo>
                  <a:pt x="4777" y="476"/>
                </a:lnTo>
                <a:lnTo>
                  <a:pt x="4796" y="470"/>
                </a:lnTo>
                <a:lnTo>
                  <a:pt x="4790" y="470"/>
                </a:lnTo>
                <a:lnTo>
                  <a:pt x="4777" y="457"/>
                </a:lnTo>
                <a:lnTo>
                  <a:pt x="4764" y="457"/>
                </a:lnTo>
                <a:lnTo>
                  <a:pt x="4738" y="457"/>
                </a:lnTo>
                <a:lnTo>
                  <a:pt x="4725" y="457"/>
                </a:lnTo>
                <a:lnTo>
                  <a:pt x="4706" y="457"/>
                </a:lnTo>
                <a:lnTo>
                  <a:pt x="4693" y="457"/>
                </a:lnTo>
                <a:lnTo>
                  <a:pt x="4700" y="470"/>
                </a:lnTo>
                <a:lnTo>
                  <a:pt x="4719" y="470"/>
                </a:lnTo>
                <a:lnTo>
                  <a:pt x="5433" y="495"/>
                </a:lnTo>
                <a:lnTo>
                  <a:pt x="4899" y="251"/>
                </a:lnTo>
                <a:lnTo>
                  <a:pt x="4899" y="245"/>
                </a:lnTo>
                <a:lnTo>
                  <a:pt x="4893" y="245"/>
                </a:lnTo>
                <a:lnTo>
                  <a:pt x="4867" y="245"/>
                </a:lnTo>
                <a:lnTo>
                  <a:pt x="4815" y="238"/>
                </a:lnTo>
                <a:lnTo>
                  <a:pt x="4770" y="245"/>
                </a:lnTo>
                <a:lnTo>
                  <a:pt x="4758" y="245"/>
                </a:lnTo>
                <a:lnTo>
                  <a:pt x="4751" y="245"/>
                </a:lnTo>
                <a:lnTo>
                  <a:pt x="4738" y="251"/>
                </a:lnTo>
                <a:lnTo>
                  <a:pt x="4725" y="264"/>
                </a:lnTo>
                <a:lnTo>
                  <a:pt x="4732" y="270"/>
                </a:lnTo>
                <a:lnTo>
                  <a:pt x="4751" y="270"/>
                </a:lnTo>
                <a:lnTo>
                  <a:pt x="4758" y="264"/>
                </a:lnTo>
                <a:lnTo>
                  <a:pt x="4770" y="264"/>
                </a:lnTo>
                <a:lnTo>
                  <a:pt x="4809" y="264"/>
                </a:lnTo>
                <a:lnTo>
                  <a:pt x="4860" y="264"/>
                </a:lnTo>
                <a:lnTo>
                  <a:pt x="4880" y="264"/>
                </a:lnTo>
                <a:lnTo>
                  <a:pt x="4899" y="251"/>
                </a:lnTo>
                <a:lnTo>
                  <a:pt x="5433" y="495"/>
                </a:lnTo>
                <a:lnTo>
                  <a:pt x="4719" y="380"/>
                </a:lnTo>
                <a:lnTo>
                  <a:pt x="4706" y="373"/>
                </a:lnTo>
                <a:lnTo>
                  <a:pt x="4700" y="373"/>
                </a:lnTo>
                <a:lnTo>
                  <a:pt x="4700" y="380"/>
                </a:lnTo>
                <a:lnTo>
                  <a:pt x="4700" y="386"/>
                </a:lnTo>
                <a:lnTo>
                  <a:pt x="4706" y="393"/>
                </a:lnTo>
                <a:lnTo>
                  <a:pt x="4738" y="393"/>
                </a:lnTo>
                <a:lnTo>
                  <a:pt x="4725" y="380"/>
                </a:lnTo>
                <a:lnTo>
                  <a:pt x="4719" y="380"/>
                </a:lnTo>
                <a:lnTo>
                  <a:pt x="5433" y="495"/>
                </a:lnTo>
                <a:lnTo>
                  <a:pt x="5220" y="450"/>
                </a:lnTo>
                <a:lnTo>
                  <a:pt x="5246" y="438"/>
                </a:lnTo>
                <a:lnTo>
                  <a:pt x="5272" y="431"/>
                </a:lnTo>
                <a:lnTo>
                  <a:pt x="5278" y="425"/>
                </a:lnTo>
                <a:lnTo>
                  <a:pt x="5278" y="418"/>
                </a:lnTo>
                <a:lnTo>
                  <a:pt x="5272" y="418"/>
                </a:lnTo>
                <a:lnTo>
                  <a:pt x="5259" y="425"/>
                </a:lnTo>
                <a:lnTo>
                  <a:pt x="5227" y="438"/>
                </a:lnTo>
                <a:lnTo>
                  <a:pt x="5214" y="444"/>
                </a:lnTo>
                <a:lnTo>
                  <a:pt x="5214" y="450"/>
                </a:lnTo>
                <a:lnTo>
                  <a:pt x="5188" y="457"/>
                </a:lnTo>
                <a:lnTo>
                  <a:pt x="5175" y="457"/>
                </a:lnTo>
                <a:lnTo>
                  <a:pt x="5175" y="450"/>
                </a:lnTo>
                <a:lnTo>
                  <a:pt x="5169" y="450"/>
                </a:lnTo>
                <a:lnTo>
                  <a:pt x="5163" y="450"/>
                </a:lnTo>
                <a:lnTo>
                  <a:pt x="5156" y="470"/>
                </a:lnTo>
                <a:lnTo>
                  <a:pt x="5137" y="483"/>
                </a:lnTo>
                <a:lnTo>
                  <a:pt x="5118" y="495"/>
                </a:lnTo>
                <a:lnTo>
                  <a:pt x="5111" y="495"/>
                </a:lnTo>
                <a:lnTo>
                  <a:pt x="5098" y="495"/>
                </a:lnTo>
                <a:lnTo>
                  <a:pt x="5085" y="502"/>
                </a:lnTo>
                <a:lnTo>
                  <a:pt x="5085" y="508"/>
                </a:lnTo>
                <a:lnTo>
                  <a:pt x="5073" y="521"/>
                </a:lnTo>
                <a:lnTo>
                  <a:pt x="5066" y="521"/>
                </a:lnTo>
                <a:lnTo>
                  <a:pt x="5066" y="521"/>
                </a:lnTo>
                <a:lnTo>
                  <a:pt x="5060" y="521"/>
                </a:lnTo>
                <a:lnTo>
                  <a:pt x="5060" y="515"/>
                </a:lnTo>
                <a:lnTo>
                  <a:pt x="5047" y="521"/>
                </a:lnTo>
                <a:lnTo>
                  <a:pt x="5034" y="521"/>
                </a:lnTo>
                <a:lnTo>
                  <a:pt x="5028" y="521"/>
                </a:lnTo>
                <a:lnTo>
                  <a:pt x="5028" y="528"/>
                </a:lnTo>
                <a:lnTo>
                  <a:pt x="5034" y="528"/>
                </a:lnTo>
                <a:lnTo>
                  <a:pt x="5040" y="528"/>
                </a:lnTo>
                <a:lnTo>
                  <a:pt x="5047" y="534"/>
                </a:lnTo>
                <a:lnTo>
                  <a:pt x="5034" y="540"/>
                </a:lnTo>
                <a:lnTo>
                  <a:pt x="5028" y="547"/>
                </a:lnTo>
                <a:lnTo>
                  <a:pt x="5008" y="553"/>
                </a:lnTo>
                <a:lnTo>
                  <a:pt x="5002" y="553"/>
                </a:lnTo>
                <a:lnTo>
                  <a:pt x="4995" y="553"/>
                </a:lnTo>
                <a:lnTo>
                  <a:pt x="4995" y="547"/>
                </a:lnTo>
                <a:lnTo>
                  <a:pt x="5008" y="534"/>
                </a:lnTo>
                <a:lnTo>
                  <a:pt x="4995" y="534"/>
                </a:lnTo>
                <a:lnTo>
                  <a:pt x="4976" y="540"/>
                </a:lnTo>
                <a:lnTo>
                  <a:pt x="4963" y="540"/>
                </a:lnTo>
                <a:lnTo>
                  <a:pt x="4950" y="540"/>
                </a:lnTo>
                <a:lnTo>
                  <a:pt x="4950" y="553"/>
                </a:lnTo>
                <a:lnTo>
                  <a:pt x="4938" y="547"/>
                </a:lnTo>
                <a:lnTo>
                  <a:pt x="4925" y="547"/>
                </a:lnTo>
                <a:lnTo>
                  <a:pt x="4905" y="547"/>
                </a:lnTo>
                <a:lnTo>
                  <a:pt x="4899" y="547"/>
                </a:lnTo>
                <a:lnTo>
                  <a:pt x="4899" y="553"/>
                </a:lnTo>
                <a:lnTo>
                  <a:pt x="4918" y="560"/>
                </a:lnTo>
                <a:lnTo>
                  <a:pt x="4938" y="566"/>
                </a:lnTo>
                <a:lnTo>
                  <a:pt x="4931" y="566"/>
                </a:lnTo>
                <a:lnTo>
                  <a:pt x="4905" y="585"/>
                </a:lnTo>
                <a:lnTo>
                  <a:pt x="4873" y="598"/>
                </a:lnTo>
                <a:lnTo>
                  <a:pt x="4867" y="605"/>
                </a:lnTo>
                <a:lnTo>
                  <a:pt x="4880" y="605"/>
                </a:lnTo>
                <a:lnTo>
                  <a:pt x="4912" y="592"/>
                </a:lnTo>
                <a:lnTo>
                  <a:pt x="4944" y="579"/>
                </a:lnTo>
                <a:lnTo>
                  <a:pt x="4957" y="579"/>
                </a:lnTo>
                <a:lnTo>
                  <a:pt x="4970" y="566"/>
                </a:lnTo>
                <a:lnTo>
                  <a:pt x="4976" y="566"/>
                </a:lnTo>
                <a:lnTo>
                  <a:pt x="4976" y="579"/>
                </a:lnTo>
                <a:lnTo>
                  <a:pt x="4950" y="598"/>
                </a:lnTo>
                <a:lnTo>
                  <a:pt x="4931" y="611"/>
                </a:lnTo>
                <a:lnTo>
                  <a:pt x="4963" y="598"/>
                </a:lnTo>
                <a:lnTo>
                  <a:pt x="4995" y="585"/>
                </a:lnTo>
                <a:lnTo>
                  <a:pt x="5015" y="566"/>
                </a:lnTo>
                <a:lnTo>
                  <a:pt x="5021" y="566"/>
                </a:lnTo>
                <a:lnTo>
                  <a:pt x="5034" y="560"/>
                </a:lnTo>
                <a:lnTo>
                  <a:pt x="5047" y="547"/>
                </a:lnTo>
                <a:lnTo>
                  <a:pt x="5118" y="515"/>
                </a:lnTo>
                <a:lnTo>
                  <a:pt x="5175" y="476"/>
                </a:lnTo>
                <a:lnTo>
                  <a:pt x="5208" y="470"/>
                </a:lnTo>
                <a:lnTo>
                  <a:pt x="5220" y="450"/>
                </a:lnTo>
                <a:lnTo>
                  <a:pt x="5433" y="495"/>
                </a:lnTo>
                <a:lnTo>
                  <a:pt x="4500" y="425"/>
                </a:lnTo>
                <a:lnTo>
                  <a:pt x="4500" y="431"/>
                </a:lnTo>
                <a:lnTo>
                  <a:pt x="4507" y="431"/>
                </a:lnTo>
                <a:lnTo>
                  <a:pt x="4513" y="425"/>
                </a:lnTo>
                <a:lnTo>
                  <a:pt x="4507" y="418"/>
                </a:lnTo>
                <a:lnTo>
                  <a:pt x="4500" y="425"/>
                </a:lnTo>
                <a:lnTo>
                  <a:pt x="5433" y="495"/>
                </a:lnTo>
                <a:lnTo>
                  <a:pt x="5047" y="457"/>
                </a:lnTo>
                <a:lnTo>
                  <a:pt x="5034" y="450"/>
                </a:lnTo>
                <a:lnTo>
                  <a:pt x="5008" y="457"/>
                </a:lnTo>
                <a:lnTo>
                  <a:pt x="5034" y="470"/>
                </a:lnTo>
                <a:lnTo>
                  <a:pt x="5060" y="470"/>
                </a:lnTo>
                <a:lnTo>
                  <a:pt x="5079" y="470"/>
                </a:lnTo>
                <a:lnTo>
                  <a:pt x="5085" y="470"/>
                </a:lnTo>
                <a:lnTo>
                  <a:pt x="5079" y="470"/>
                </a:lnTo>
                <a:lnTo>
                  <a:pt x="5066" y="457"/>
                </a:lnTo>
                <a:lnTo>
                  <a:pt x="5047" y="457"/>
                </a:lnTo>
                <a:lnTo>
                  <a:pt x="5433" y="495"/>
                </a:lnTo>
                <a:lnTo>
                  <a:pt x="4848" y="470"/>
                </a:lnTo>
                <a:lnTo>
                  <a:pt x="4841" y="476"/>
                </a:lnTo>
                <a:lnTo>
                  <a:pt x="4867" y="476"/>
                </a:lnTo>
                <a:lnTo>
                  <a:pt x="4860" y="470"/>
                </a:lnTo>
                <a:lnTo>
                  <a:pt x="4848" y="470"/>
                </a:lnTo>
                <a:lnTo>
                  <a:pt x="5433" y="495"/>
                </a:lnTo>
                <a:lnTo>
                  <a:pt x="3581" y="592"/>
                </a:lnTo>
                <a:lnTo>
                  <a:pt x="3517" y="579"/>
                </a:lnTo>
                <a:lnTo>
                  <a:pt x="3459" y="566"/>
                </a:lnTo>
                <a:lnTo>
                  <a:pt x="3420" y="560"/>
                </a:lnTo>
                <a:lnTo>
                  <a:pt x="3375" y="553"/>
                </a:lnTo>
                <a:lnTo>
                  <a:pt x="3305" y="547"/>
                </a:lnTo>
                <a:lnTo>
                  <a:pt x="3260" y="540"/>
                </a:lnTo>
                <a:lnTo>
                  <a:pt x="3234" y="534"/>
                </a:lnTo>
                <a:lnTo>
                  <a:pt x="3221" y="534"/>
                </a:lnTo>
                <a:lnTo>
                  <a:pt x="3202" y="534"/>
                </a:lnTo>
                <a:lnTo>
                  <a:pt x="3170" y="528"/>
                </a:lnTo>
                <a:lnTo>
                  <a:pt x="3086" y="521"/>
                </a:lnTo>
                <a:lnTo>
                  <a:pt x="3073" y="521"/>
                </a:lnTo>
                <a:lnTo>
                  <a:pt x="3067" y="521"/>
                </a:lnTo>
                <a:lnTo>
                  <a:pt x="3041" y="515"/>
                </a:lnTo>
                <a:lnTo>
                  <a:pt x="2970" y="515"/>
                </a:lnTo>
                <a:lnTo>
                  <a:pt x="2945" y="515"/>
                </a:lnTo>
                <a:lnTo>
                  <a:pt x="2919" y="508"/>
                </a:lnTo>
                <a:lnTo>
                  <a:pt x="2919" y="515"/>
                </a:lnTo>
                <a:lnTo>
                  <a:pt x="2919" y="521"/>
                </a:lnTo>
                <a:lnTo>
                  <a:pt x="2938" y="521"/>
                </a:lnTo>
                <a:lnTo>
                  <a:pt x="2964" y="521"/>
                </a:lnTo>
                <a:lnTo>
                  <a:pt x="2983" y="521"/>
                </a:lnTo>
                <a:lnTo>
                  <a:pt x="2990" y="528"/>
                </a:lnTo>
                <a:lnTo>
                  <a:pt x="2983" y="547"/>
                </a:lnTo>
                <a:lnTo>
                  <a:pt x="2977" y="553"/>
                </a:lnTo>
                <a:lnTo>
                  <a:pt x="3003" y="553"/>
                </a:lnTo>
                <a:lnTo>
                  <a:pt x="3022" y="547"/>
                </a:lnTo>
                <a:lnTo>
                  <a:pt x="3041" y="553"/>
                </a:lnTo>
                <a:lnTo>
                  <a:pt x="3060" y="553"/>
                </a:lnTo>
                <a:lnTo>
                  <a:pt x="3067" y="553"/>
                </a:lnTo>
                <a:lnTo>
                  <a:pt x="3067" y="560"/>
                </a:lnTo>
                <a:lnTo>
                  <a:pt x="3067" y="566"/>
                </a:lnTo>
                <a:lnTo>
                  <a:pt x="3073" y="566"/>
                </a:lnTo>
                <a:lnTo>
                  <a:pt x="3093" y="560"/>
                </a:lnTo>
                <a:lnTo>
                  <a:pt x="3112" y="566"/>
                </a:lnTo>
                <a:lnTo>
                  <a:pt x="3144" y="566"/>
                </a:lnTo>
                <a:lnTo>
                  <a:pt x="3163" y="585"/>
                </a:lnTo>
                <a:lnTo>
                  <a:pt x="3189" y="592"/>
                </a:lnTo>
                <a:lnTo>
                  <a:pt x="3183" y="585"/>
                </a:lnTo>
                <a:lnTo>
                  <a:pt x="3170" y="566"/>
                </a:lnTo>
                <a:lnTo>
                  <a:pt x="3163" y="566"/>
                </a:lnTo>
                <a:lnTo>
                  <a:pt x="3150" y="553"/>
                </a:lnTo>
                <a:lnTo>
                  <a:pt x="3157" y="553"/>
                </a:lnTo>
                <a:lnTo>
                  <a:pt x="3176" y="553"/>
                </a:lnTo>
                <a:lnTo>
                  <a:pt x="3183" y="553"/>
                </a:lnTo>
                <a:lnTo>
                  <a:pt x="3195" y="560"/>
                </a:lnTo>
                <a:lnTo>
                  <a:pt x="3221" y="579"/>
                </a:lnTo>
                <a:lnTo>
                  <a:pt x="3234" y="585"/>
                </a:lnTo>
                <a:lnTo>
                  <a:pt x="3221" y="566"/>
                </a:lnTo>
                <a:lnTo>
                  <a:pt x="3228" y="560"/>
                </a:lnTo>
                <a:lnTo>
                  <a:pt x="3247" y="560"/>
                </a:lnTo>
                <a:lnTo>
                  <a:pt x="3266" y="585"/>
                </a:lnTo>
                <a:lnTo>
                  <a:pt x="3279" y="598"/>
                </a:lnTo>
                <a:lnTo>
                  <a:pt x="3285" y="598"/>
                </a:lnTo>
                <a:lnTo>
                  <a:pt x="3279" y="579"/>
                </a:lnTo>
                <a:lnTo>
                  <a:pt x="3279" y="566"/>
                </a:lnTo>
                <a:lnTo>
                  <a:pt x="3279" y="560"/>
                </a:lnTo>
                <a:lnTo>
                  <a:pt x="3292" y="579"/>
                </a:lnTo>
                <a:lnTo>
                  <a:pt x="3292" y="585"/>
                </a:lnTo>
                <a:lnTo>
                  <a:pt x="3298" y="592"/>
                </a:lnTo>
                <a:lnTo>
                  <a:pt x="3305" y="598"/>
                </a:lnTo>
                <a:lnTo>
                  <a:pt x="3305" y="605"/>
                </a:lnTo>
                <a:lnTo>
                  <a:pt x="3324" y="598"/>
                </a:lnTo>
                <a:lnTo>
                  <a:pt x="3350" y="611"/>
                </a:lnTo>
                <a:lnTo>
                  <a:pt x="3356" y="611"/>
                </a:lnTo>
                <a:lnTo>
                  <a:pt x="3363" y="618"/>
                </a:lnTo>
                <a:lnTo>
                  <a:pt x="3375" y="618"/>
                </a:lnTo>
                <a:lnTo>
                  <a:pt x="3375" y="611"/>
                </a:lnTo>
                <a:lnTo>
                  <a:pt x="3382" y="605"/>
                </a:lnTo>
                <a:lnTo>
                  <a:pt x="3388" y="611"/>
                </a:lnTo>
                <a:lnTo>
                  <a:pt x="3401" y="618"/>
                </a:lnTo>
                <a:lnTo>
                  <a:pt x="3414" y="618"/>
                </a:lnTo>
                <a:lnTo>
                  <a:pt x="3401" y="611"/>
                </a:lnTo>
                <a:lnTo>
                  <a:pt x="3388" y="598"/>
                </a:lnTo>
                <a:lnTo>
                  <a:pt x="3382" y="585"/>
                </a:lnTo>
                <a:lnTo>
                  <a:pt x="3401" y="598"/>
                </a:lnTo>
                <a:lnTo>
                  <a:pt x="3420" y="605"/>
                </a:lnTo>
                <a:lnTo>
                  <a:pt x="3453" y="618"/>
                </a:lnTo>
                <a:lnTo>
                  <a:pt x="3408" y="592"/>
                </a:lnTo>
                <a:lnTo>
                  <a:pt x="3401" y="585"/>
                </a:lnTo>
                <a:lnTo>
                  <a:pt x="3401" y="579"/>
                </a:lnTo>
                <a:lnTo>
                  <a:pt x="3414" y="579"/>
                </a:lnTo>
                <a:lnTo>
                  <a:pt x="3433" y="579"/>
                </a:lnTo>
                <a:lnTo>
                  <a:pt x="3498" y="585"/>
                </a:lnTo>
                <a:lnTo>
                  <a:pt x="3562" y="598"/>
                </a:lnTo>
                <a:lnTo>
                  <a:pt x="3588" y="598"/>
                </a:lnTo>
                <a:lnTo>
                  <a:pt x="3613" y="611"/>
                </a:lnTo>
                <a:lnTo>
                  <a:pt x="3626" y="618"/>
                </a:lnTo>
                <a:lnTo>
                  <a:pt x="3684" y="618"/>
                </a:lnTo>
                <a:lnTo>
                  <a:pt x="3639" y="605"/>
                </a:lnTo>
                <a:lnTo>
                  <a:pt x="3607" y="592"/>
                </a:lnTo>
                <a:lnTo>
                  <a:pt x="3581" y="592"/>
                </a:lnTo>
                <a:lnTo>
                  <a:pt x="5433" y="495"/>
                </a:lnTo>
                <a:lnTo>
                  <a:pt x="3003" y="534"/>
                </a:lnTo>
                <a:lnTo>
                  <a:pt x="3003" y="528"/>
                </a:lnTo>
                <a:lnTo>
                  <a:pt x="3022" y="528"/>
                </a:lnTo>
                <a:lnTo>
                  <a:pt x="3009" y="534"/>
                </a:lnTo>
                <a:lnTo>
                  <a:pt x="3003" y="534"/>
                </a:lnTo>
                <a:lnTo>
                  <a:pt x="5433" y="495"/>
                </a:lnTo>
                <a:lnTo>
                  <a:pt x="3022" y="521"/>
                </a:lnTo>
                <a:lnTo>
                  <a:pt x="3022" y="515"/>
                </a:lnTo>
                <a:lnTo>
                  <a:pt x="3028" y="515"/>
                </a:lnTo>
                <a:lnTo>
                  <a:pt x="3048" y="521"/>
                </a:lnTo>
                <a:lnTo>
                  <a:pt x="3041" y="528"/>
                </a:lnTo>
                <a:lnTo>
                  <a:pt x="3028" y="528"/>
                </a:lnTo>
                <a:lnTo>
                  <a:pt x="3022" y="528"/>
                </a:lnTo>
                <a:lnTo>
                  <a:pt x="3022" y="521"/>
                </a:lnTo>
                <a:lnTo>
                  <a:pt x="5433" y="495"/>
                </a:lnTo>
                <a:lnTo>
                  <a:pt x="3054" y="521"/>
                </a:lnTo>
                <a:lnTo>
                  <a:pt x="3060" y="521"/>
                </a:lnTo>
                <a:lnTo>
                  <a:pt x="3073" y="534"/>
                </a:lnTo>
                <a:lnTo>
                  <a:pt x="3067" y="534"/>
                </a:lnTo>
                <a:lnTo>
                  <a:pt x="3054" y="521"/>
                </a:lnTo>
                <a:lnTo>
                  <a:pt x="5433" y="495"/>
                </a:lnTo>
                <a:lnTo>
                  <a:pt x="3356" y="585"/>
                </a:lnTo>
                <a:lnTo>
                  <a:pt x="3337" y="579"/>
                </a:lnTo>
                <a:lnTo>
                  <a:pt x="3330" y="566"/>
                </a:lnTo>
                <a:lnTo>
                  <a:pt x="3330" y="560"/>
                </a:lnTo>
                <a:lnTo>
                  <a:pt x="3337" y="560"/>
                </a:lnTo>
                <a:lnTo>
                  <a:pt x="3350" y="560"/>
                </a:lnTo>
                <a:lnTo>
                  <a:pt x="3363" y="566"/>
                </a:lnTo>
                <a:lnTo>
                  <a:pt x="3369" y="579"/>
                </a:lnTo>
                <a:lnTo>
                  <a:pt x="3363" y="585"/>
                </a:lnTo>
                <a:lnTo>
                  <a:pt x="3356" y="585"/>
                </a:lnTo>
                <a:lnTo>
                  <a:pt x="5433" y="495"/>
                </a:lnTo>
                <a:lnTo>
                  <a:pt x="4520" y="431"/>
                </a:lnTo>
                <a:lnTo>
                  <a:pt x="4526" y="438"/>
                </a:lnTo>
                <a:lnTo>
                  <a:pt x="4526" y="431"/>
                </a:lnTo>
                <a:lnTo>
                  <a:pt x="4520" y="431"/>
                </a:lnTo>
                <a:lnTo>
                  <a:pt x="5433" y="495"/>
                </a:lnTo>
                <a:lnTo>
                  <a:pt x="4860" y="553"/>
                </a:lnTo>
                <a:lnTo>
                  <a:pt x="4835" y="553"/>
                </a:lnTo>
                <a:lnTo>
                  <a:pt x="4822" y="560"/>
                </a:lnTo>
                <a:lnTo>
                  <a:pt x="4796" y="560"/>
                </a:lnTo>
                <a:lnTo>
                  <a:pt x="4777" y="566"/>
                </a:lnTo>
                <a:lnTo>
                  <a:pt x="4770" y="579"/>
                </a:lnTo>
                <a:lnTo>
                  <a:pt x="4764" y="579"/>
                </a:lnTo>
                <a:lnTo>
                  <a:pt x="4770" y="585"/>
                </a:lnTo>
                <a:lnTo>
                  <a:pt x="4790" y="579"/>
                </a:lnTo>
                <a:lnTo>
                  <a:pt x="4803" y="585"/>
                </a:lnTo>
                <a:lnTo>
                  <a:pt x="4809" y="585"/>
                </a:lnTo>
                <a:lnTo>
                  <a:pt x="4815" y="579"/>
                </a:lnTo>
                <a:lnTo>
                  <a:pt x="4815" y="566"/>
                </a:lnTo>
                <a:lnTo>
                  <a:pt x="4822" y="566"/>
                </a:lnTo>
                <a:lnTo>
                  <a:pt x="4835" y="579"/>
                </a:lnTo>
                <a:lnTo>
                  <a:pt x="4848" y="566"/>
                </a:lnTo>
                <a:lnTo>
                  <a:pt x="4873" y="553"/>
                </a:lnTo>
                <a:lnTo>
                  <a:pt x="4880" y="547"/>
                </a:lnTo>
                <a:lnTo>
                  <a:pt x="4873" y="547"/>
                </a:lnTo>
                <a:lnTo>
                  <a:pt x="4860" y="553"/>
                </a:lnTo>
                <a:lnTo>
                  <a:pt x="5433" y="495"/>
                </a:lnTo>
                <a:lnTo>
                  <a:pt x="5259" y="457"/>
                </a:lnTo>
                <a:lnTo>
                  <a:pt x="5240" y="450"/>
                </a:lnTo>
                <a:lnTo>
                  <a:pt x="5233" y="450"/>
                </a:lnTo>
                <a:lnTo>
                  <a:pt x="5233" y="457"/>
                </a:lnTo>
                <a:lnTo>
                  <a:pt x="5253" y="470"/>
                </a:lnTo>
                <a:lnTo>
                  <a:pt x="5272" y="457"/>
                </a:lnTo>
                <a:lnTo>
                  <a:pt x="5285" y="450"/>
                </a:lnTo>
                <a:lnTo>
                  <a:pt x="5278" y="444"/>
                </a:lnTo>
                <a:lnTo>
                  <a:pt x="5265" y="450"/>
                </a:lnTo>
                <a:lnTo>
                  <a:pt x="5259" y="457"/>
                </a:lnTo>
                <a:lnTo>
                  <a:pt x="5433" y="495"/>
                </a:lnTo>
                <a:lnTo>
                  <a:pt x="4938" y="270"/>
                </a:lnTo>
                <a:lnTo>
                  <a:pt x="4944" y="270"/>
                </a:lnTo>
                <a:lnTo>
                  <a:pt x="4944" y="264"/>
                </a:lnTo>
                <a:lnTo>
                  <a:pt x="4938" y="251"/>
                </a:lnTo>
                <a:lnTo>
                  <a:pt x="4925" y="251"/>
                </a:lnTo>
                <a:lnTo>
                  <a:pt x="4912" y="264"/>
                </a:lnTo>
                <a:lnTo>
                  <a:pt x="4912" y="270"/>
                </a:lnTo>
                <a:lnTo>
                  <a:pt x="4918" y="270"/>
                </a:lnTo>
                <a:lnTo>
                  <a:pt x="4938" y="270"/>
                </a:lnTo>
                <a:lnTo>
                  <a:pt x="5433" y="495"/>
                </a:lnTo>
                <a:lnTo>
                  <a:pt x="3228" y="418"/>
                </a:lnTo>
                <a:lnTo>
                  <a:pt x="3253" y="418"/>
                </a:lnTo>
                <a:lnTo>
                  <a:pt x="3260" y="418"/>
                </a:lnTo>
                <a:lnTo>
                  <a:pt x="3266" y="405"/>
                </a:lnTo>
                <a:lnTo>
                  <a:pt x="3273" y="405"/>
                </a:lnTo>
                <a:lnTo>
                  <a:pt x="3285" y="393"/>
                </a:lnTo>
                <a:lnTo>
                  <a:pt x="3279" y="393"/>
                </a:lnTo>
                <a:lnTo>
                  <a:pt x="3260" y="399"/>
                </a:lnTo>
                <a:lnTo>
                  <a:pt x="3247" y="405"/>
                </a:lnTo>
                <a:lnTo>
                  <a:pt x="3221" y="405"/>
                </a:lnTo>
                <a:lnTo>
                  <a:pt x="3202" y="405"/>
                </a:lnTo>
                <a:lnTo>
                  <a:pt x="3189" y="412"/>
                </a:lnTo>
                <a:lnTo>
                  <a:pt x="3176" y="425"/>
                </a:lnTo>
                <a:lnTo>
                  <a:pt x="3118" y="444"/>
                </a:lnTo>
                <a:lnTo>
                  <a:pt x="3086" y="457"/>
                </a:lnTo>
                <a:lnTo>
                  <a:pt x="3067" y="476"/>
                </a:lnTo>
                <a:lnTo>
                  <a:pt x="3073" y="476"/>
                </a:lnTo>
                <a:lnTo>
                  <a:pt x="3080" y="470"/>
                </a:lnTo>
                <a:lnTo>
                  <a:pt x="3105" y="450"/>
                </a:lnTo>
                <a:lnTo>
                  <a:pt x="3170" y="431"/>
                </a:lnTo>
                <a:lnTo>
                  <a:pt x="3195" y="425"/>
                </a:lnTo>
                <a:lnTo>
                  <a:pt x="3189" y="431"/>
                </a:lnTo>
                <a:lnTo>
                  <a:pt x="3208" y="438"/>
                </a:lnTo>
                <a:lnTo>
                  <a:pt x="3221" y="444"/>
                </a:lnTo>
                <a:lnTo>
                  <a:pt x="3228" y="444"/>
                </a:lnTo>
                <a:lnTo>
                  <a:pt x="3228" y="438"/>
                </a:lnTo>
                <a:lnTo>
                  <a:pt x="3215" y="431"/>
                </a:lnTo>
                <a:lnTo>
                  <a:pt x="3208" y="431"/>
                </a:lnTo>
                <a:lnTo>
                  <a:pt x="3208" y="418"/>
                </a:lnTo>
                <a:lnTo>
                  <a:pt x="3215" y="418"/>
                </a:lnTo>
                <a:lnTo>
                  <a:pt x="3228" y="418"/>
                </a:lnTo>
                <a:lnTo>
                  <a:pt x="5433" y="495"/>
                </a:lnTo>
                <a:lnTo>
                  <a:pt x="2983" y="502"/>
                </a:lnTo>
                <a:lnTo>
                  <a:pt x="2990" y="508"/>
                </a:lnTo>
                <a:lnTo>
                  <a:pt x="2996" y="502"/>
                </a:lnTo>
                <a:lnTo>
                  <a:pt x="2990" y="502"/>
                </a:lnTo>
                <a:lnTo>
                  <a:pt x="2983" y="502"/>
                </a:lnTo>
                <a:lnTo>
                  <a:pt x="5433" y="495"/>
                </a:lnTo>
                <a:lnTo>
                  <a:pt x="3009" y="502"/>
                </a:lnTo>
                <a:lnTo>
                  <a:pt x="3015" y="508"/>
                </a:lnTo>
                <a:lnTo>
                  <a:pt x="3022" y="502"/>
                </a:lnTo>
                <a:lnTo>
                  <a:pt x="3009" y="502"/>
                </a:lnTo>
                <a:lnTo>
                  <a:pt x="3003" y="502"/>
                </a:lnTo>
                <a:lnTo>
                  <a:pt x="3009" y="502"/>
                </a:lnTo>
                <a:lnTo>
                  <a:pt x="5433" y="495"/>
                </a:lnTo>
                <a:lnTo>
                  <a:pt x="3073" y="418"/>
                </a:lnTo>
                <a:lnTo>
                  <a:pt x="3086" y="412"/>
                </a:lnTo>
                <a:lnTo>
                  <a:pt x="3105" y="412"/>
                </a:lnTo>
                <a:lnTo>
                  <a:pt x="3118" y="412"/>
                </a:lnTo>
                <a:lnTo>
                  <a:pt x="3157" y="412"/>
                </a:lnTo>
                <a:lnTo>
                  <a:pt x="3170" y="412"/>
                </a:lnTo>
                <a:lnTo>
                  <a:pt x="3170" y="405"/>
                </a:lnTo>
                <a:lnTo>
                  <a:pt x="3163" y="405"/>
                </a:lnTo>
                <a:lnTo>
                  <a:pt x="3131" y="405"/>
                </a:lnTo>
                <a:lnTo>
                  <a:pt x="3125" y="405"/>
                </a:lnTo>
                <a:lnTo>
                  <a:pt x="3118" y="399"/>
                </a:lnTo>
                <a:lnTo>
                  <a:pt x="3125" y="399"/>
                </a:lnTo>
                <a:lnTo>
                  <a:pt x="3125" y="393"/>
                </a:lnTo>
                <a:lnTo>
                  <a:pt x="3105" y="399"/>
                </a:lnTo>
                <a:lnTo>
                  <a:pt x="3093" y="399"/>
                </a:lnTo>
                <a:lnTo>
                  <a:pt x="3073" y="405"/>
                </a:lnTo>
                <a:lnTo>
                  <a:pt x="3048" y="405"/>
                </a:lnTo>
                <a:lnTo>
                  <a:pt x="3022" y="412"/>
                </a:lnTo>
                <a:lnTo>
                  <a:pt x="3028" y="418"/>
                </a:lnTo>
                <a:lnTo>
                  <a:pt x="3048" y="412"/>
                </a:lnTo>
                <a:lnTo>
                  <a:pt x="3060" y="412"/>
                </a:lnTo>
                <a:lnTo>
                  <a:pt x="3067" y="412"/>
                </a:lnTo>
                <a:lnTo>
                  <a:pt x="3028" y="425"/>
                </a:lnTo>
                <a:lnTo>
                  <a:pt x="2996" y="444"/>
                </a:lnTo>
                <a:lnTo>
                  <a:pt x="2958" y="457"/>
                </a:lnTo>
                <a:lnTo>
                  <a:pt x="2945" y="476"/>
                </a:lnTo>
                <a:lnTo>
                  <a:pt x="2938" y="476"/>
                </a:lnTo>
                <a:lnTo>
                  <a:pt x="2945" y="476"/>
                </a:lnTo>
                <a:lnTo>
                  <a:pt x="2958" y="476"/>
                </a:lnTo>
                <a:lnTo>
                  <a:pt x="2958" y="470"/>
                </a:lnTo>
                <a:lnTo>
                  <a:pt x="2977" y="457"/>
                </a:lnTo>
                <a:lnTo>
                  <a:pt x="3022" y="444"/>
                </a:lnTo>
                <a:lnTo>
                  <a:pt x="3060" y="425"/>
                </a:lnTo>
                <a:lnTo>
                  <a:pt x="3073" y="418"/>
                </a:lnTo>
                <a:lnTo>
                  <a:pt x="5433" y="495"/>
                </a:lnTo>
                <a:lnTo>
                  <a:pt x="3003" y="405"/>
                </a:lnTo>
                <a:lnTo>
                  <a:pt x="2996" y="405"/>
                </a:lnTo>
                <a:lnTo>
                  <a:pt x="2990" y="405"/>
                </a:lnTo>
                <a:lnTo>
                  <a:pt x="2983" y="405"/>
                </a:lnTo>
                <a:lnTo>
                  <a:pt x="2990" y="412"/>
                </a:lnTo>
                <a:lnTo>
                  <a:pt x="2996" y="412"/>
                </a:lnTo>
                <a:lnTo>
                  <a:pt x="3003" y="405"/>
                </a:lnTo>
                <a:lnTo>
                  <a:pt x="5433" y="495"/>
                </a:lnTo>
                <a:lnTo>
                  <a:pt x="4648" y="450"/>
                </a:lnTo>
                <a:lnTo>
                  <a:pt x="4635" y="444"/>
                </a:lnTo>
                <a:lnTo>
                  <a:pt x="4623" y="444"/>
                </a:lnTo>
                <a:lnTo>
                  <a:pt x="4629" y="450"/>
                </a:lnTo>
                <a:lnTo>
                  <a:pt x="4635" y="457"/>
                </a:lnTo>
                <a:lnTo>
                  <a:pt x="4642" y="457"/>
                </a:lnTo>
                <a:lnTo>
                  <a:pt x="4648" y="470"/>
                </a:lnTo>
                <a:lnTo>
                  <a:pt x="4655" y="470"/>
                </a:lnTo>
                <a:lnTo>
                  <a:pt x="4661" y="457"/>
                </a:lnTo>
                <a:lnTo>
                  <a:pt x="4655" y="450"/>
                </a:lnTo>
                <a:lnTo>
                  <a:pt x="4648" y="450"/>
                </a:lnTo>
                <a:lnTo>
                  <a:pt x="5433" y="495"/>
                </a:lnTo>
                <a:lnTo>
                  <a:pt x="4603" y="444"/>
                </a:lnTo>
                <a:lnTo>
                  <a:pt x="4603" y="450"/>
                </a:lnTo>
                <a:lnTo>
                  <a:pt x="4610" y="450"/>
                </a:lnTo>
                <a:lnTo>
                  <a:pt x="4610" y="444"/>
                </a:lnTo>
                <a:lnTo>
                  <a:pt x="4603" y="444"/>
                </a:lnTo>
                <a:lnTo>
                  <a:pt x="5433" y="495"/>
                </a:lnTo>
                <a:lnTo>
                  <a:pt x="4719" y="290"/>
                </a:lnTo>
                <a:lnTo>
                  <a:pt x="4642" y="296"/>
                </a:lnTo>
                <a:lnTo>
                  <a:pt x="4603" y="309"/>
                </a:lnTo>
                <a:lnTo>
                  <a:pt x="4597" y="309"/>
                </a:lnTo>
                <a:lnTo>
                  <a:pt x="4584" y="315"/>
                </a:lnTo>
                <a:lnTo>
                  <a:pt x="4558" y="315"/>
                </a:lnTo>
                <a:lnTo>
                  <a:pt x="4533" y="328"/>
                </a:lnTo>
                <a:lnTo>
                  <a:pt x="4513" y="341"/>
                </a:lnTo>
                <a:lnTo>
                  <a:pt x="4507" y="341"/>
                </a:lnTo>
                <a:lnTo>
                  <a:pt x="4488" y="328"/>
                </a:lnTo>
                <a:lnTo>
                  <a:pt x="4481" y="328"/>
                </a:lnTo>
                <a:lnTo>
                  <a:pt x="4468" y="328"/>
                </a:lnTo>
                <a:lnTo>
                  <a:pt x="4462" y="335"/>
                </a:lnTo>
                <a:lnTo>
                  <a:pt x="4494" y="348"/>
                </a:lnTo>
                <a:lnTo>
                  <a:pt x="4571" y="373"/>
                </a:lnTo>
                <a:lnTo>
                  <a:pt x="4610" y="373"/>
                </a:lnTo>
                <a:lnTo>
                  <a:pt x="4635" y="380"/>
                </a:lnTo>
                <a:lnTo>
                  <a:pt x="4661" y="373"/>
                </a:lnTo>
                <a:lnTo>
                  <a:pt x="4597" y="367"/>
                </a:lnTo>
                <a:lnTo>
                  <a:pt x="4533" y="341"/>
                </a:lnTo>
                <a:lnTo>
                  <a:pt x="4623" y="309"/>
                </a:lnTo>
                <a:lnTo>
                  <a:pt x="4706" y="296"/>
                </a:lnTo>
                <a:lnTo>
                  <a:pt x="4777" y="290"/>
                </a:lnTo>
                <a:lnTo>
                  <a:pt x="4719" y="290"/>
                </a:lnTo>
                <a:lnTo>
                  <a:pt x="5433" y="495"/>
                </a:lnTo>
                <a:lnTo>
                  <a:pt x="4584" y="444"/>
                </a:lnTo>
                <a:lnTo>
                  <a:pt x="4590" y="450"/>
                </a:lnTo>
                <a:lnTo>
                  <a:pt x="4590" y="444"/>
                </a:lnTo>
                <a:lnTo>
                  <a:pt x="4584" y="444"/>
                </a:lnTo>
                <a:lnTo>
                  <a:pt x="5433" y="495"/>
                </a:lnTo>
                <a:lnTo>
                  <a:pt x="2733" y="534"/>
                </a:lnTo>
                <a:lnTo>
                  <a:pt x="2713" y="534"/>
                </a:lnTo>
                <a:lnTo>
                  <a:pt x="2707" y="534"/>
                </a:lnTo>
                <a:lnTo>
                  <a:pt x="2694" y="547"/>
                </a:lnTo>
                <a:lnTo>
                  <a:pt x="2694" y="553"/>
                </a:lnTo>
                <a:lnTo>
                  <a:pt x="2700" y="547"/>
                </a:lnTo>
                <a:lnTo>
                  <a:pt x="2707" y="540"/>
                </a:lnTo>
                <a:lnTo>
                  <a:pt x="2713" y="540"/>
                </a:lnTo>
                <a:lnTo>
                  <a:pt x="2726" y="534"/>
                </a:lnTo>
                <a:lnTo>
                  <a:pt x="2733" y="534"/>
                </a:lnTo>
                <a:lnTo>
                  <a:pt x="5433" y="495"/>
                </a:lnTo>
                <a:lnTo>
                  <a:pt x="3877" y="238"/>
                </a:lnTo>
                <a:lnTo>
                  <a:pt x="3877" y="232"/>
                </a:lnTo>
                <a:lnTo>
                  <a:pt x="3870" y="232"/>
                </a:lnTo>
                <a:lnTo>
                  <a:pt x="3877" y="238"/>
                </a:lnTo>
                <a:lnTo>
                  <a:pt x="5433" y="495"/>
                </a:lnTo>
                <a:lnTo>
                  <a:pt x="1055" y="103"/>
                </a:lnTo>
                <a:lnTo>
                  <a:pt x="1048" y="116"/>
                </a:lnTo>
                <a:lnTo>
                  <a:pt x="1048" y="123"/>
                </a:lnTo>
                <a:lnTo>
                  <a:pt x="1048" y="129"/>
                </a:lnTo>
                <a:lnTo>
                  <a:pt x="1055" y="116"/>
                </a:lnTo>
                <a:lnTo>
                  <a:pt x="1055" y="103"/>
                </a:lnTo>
                <a:lnTo>
                  <a:pt x="5433" y="495"/>
                </a:lnTo>
                <a:lnTo>
                  <a:pt x="1415" y="502"/>
                </a:lnTo>
                <a:lnTo>
                  <a:pt x="1434" y="508"/>
                </a:lnTo>
                <a:lnTo>
                  <a:pt x="1440" y="502"/>
                </a:lnTo>
                <a:lnTo>
                  <a:pt x="1428" y="495"/>
                </a:lnTo>
                <a:lnTo>
                  <a:pt x="1408" y="489"/>
                </a:lnTo>
                <a:lnTo>
                  <a:pt x="1395" y="489"/>
                </a:lnTo>
                <a:lnTo>
                  <a:pt x="1402" y="495"/>
                </a:lnTo>
                <a:lnTo>
                  <a:pt x="1415" y="502"/>
                </a:lnTo>
                <a:lnTo>
                  <a:pt x="5433" y="495"/>
                </a:lnTo>
                <a:lnTo>
                  <a:pt x="1023" y="116"/>
                </a:lnTo>
                <a:lnTo>
                  <a:pt x="1035" y="123"/>
                </a:lnTo>
                <a:lnTo>
                  <a:pt x="1042" y="123"/>
                </a:lnTo>
                <a:lnTo>
                  <a:pt x="1042" y="116"/>
                </a:lnTo>
                <a:lnTo>
                  <a:pt x="1035" y="110"/>
                </a:lnTo>
                <a:lnTo>
                  <a:pt x="1023" y="110"/>
                </a:lnTo>
                <a:lnTo>
                  <a:pt x="1023" y="116"/>
                </a:lnTo>
                <a:lnTo>
                  <a:pt x="5433" y="495"/>
                </a:lnTo>
                <a:lnTo>
                  <a:pt x="1440" y="33"/>
                </a:lnTo>
                <a:lnTo>
                  <a:pt x="1428" y="26"/>
                </a:lnTo>
                <a:lnTo>
                  <a:pt x="1415" y="20"/>
                </a:lnTo>
                <a:lnTo>
                  <a:pt x="1415" y="26"/>
                </a:lnTo>
                <a:lnTo>
                  <a:pt x="1428" y="39"/>
                </a:lnTo>
                <a:lnTo>
                  <a:pt x="1440" y="33"/>
                </a:lnTo>
                <a:lnTo>
                  <a:pt x="5433" y="495"/>
                </a:lnTo>
                <a:lnTo>
                  <a:pt x="785" y="65"/>
                </a:lnTo>
                <a:lnTo>
                  <a:pt x="785" y="71"/>
                </a:lnTo>
                <a:lnTo>
                  <a:pt x="798" y="65"/>
                </a:lnTo>
                <a:lnTo>
                  <a:pt x="791" y="65"/>
                </a:lnTo>
                <a:lnTo>
                  <a:pt x="785" y="65"/>
                </a:lnTo>
                <a:lnTo>
                  <a:pt x="5433" y="495"/>
                </a:lnTo>
                <a:lnTo>
                  <a:pt x="823" y="71"/>
                </a:lnTo>
                <a:lnTo>
                  <a:pt x="817" y="71"/>
                </a:lnTo>
                <a:lnTo>
                  <a:pt x="830" y="78"/>
                </a:lnTo>
                <a:lnTo>
                  <a:pt x="830" y="71"/>
                </a:lnTo>
                <a:lnTo>
                  <a:pt x="823" y="71"/>
                </a:lnTo>
                <a:lnTo>
                  <a:pt x="5433" y="495"/>
                </a:lnTo>
                <a:lnTo>
                  <a:pt x="1537" y="412"/>
                </a:lnTo>
                <a:lnTo>
                  <a:pt x="1537" y="405"/>
                </a:lnTo>
                <a:lnTo>
                  <a:pt x="1530" y="399"/>
                </a:lnTo>
                <a:lnTo>
                  <a:pt x="1524" y="399"/>
                </a:lnTo>
                <a:lnTo>
                  <a:pt x="1524" y="405"/>
                </a:lnTo>
                <a:lnTo>
                  <a:pt x="1530" y="412"/>
                </a:lnTo>
                <a:lnTo>
                  <a:pt x="1537" y="412"/>
                </a:lnTo>
                <a:lnTo>
                  <a:pt x="5433" y="495"/>
                </a:lnTo>
                <a:lnTo>
                  <a:pt x="1511" y="65"/>
                </a:lnTo>
                <a:lnTo>
                  <a:pt x="1505" y="65"/>
                </a:lnTo>
                <a:lnTo>
                  <a:pt x="1498" y="65"/>
                </a:lnTo>
                <a:lnTo>
                  <a:pt x="1505" y="65"/>
                </a:lnTo>
                <a:lnTo>
                  <a:pt x="1511" y="65"/>
                </a:lnTo>
                <a:lnTo>
                  <a:pt x="5433" y="495"/>
                </a:lnTo>
                <a:lnTo>
                  <a:pt x="1087" y="123"/>
                </a:lnTo>
                <a:lnTo>
                  <a:pt x="1093" y="123"/>
                </a:lnTo>
                <a:lnTo>
                  <a:pt x="1100" y="116"/>
                </a:lnTo>
                <a:lnTo>
                  <a:pt x="1087" y="116"/>
                </a:lnTo>
                <a:lnTo>
                  <a:pt x="1087" y="123"/>
                </a:lnTo>
                <a:lnTo>
                  <a:pt x="5433" y="495"/>
                </a:lnTo>
                <a:lnTo>
                  <a:pt x="1350" y="303"/>
                </a:lnTo>
                <a:lnTo>
                  <a:pt x="1286" y="290"/>
                </a:lnTo>
                <a:lnTo>
                  <a:pt x="1260" y="290"/>
                </a:lnTo>
                <a:lnTo>
                  <a:pt x="1241" y="290"/>
                </a:lnTo>
                <a:lnTo>
                  <a:pt x="1228" y="283"/>
                </a:lnTo>
                <a:lnTo>
                  <a:pt x="1222" y="283"/>
                </a:lnTo>
                <a:lnTo>
                  <a:pt x="1209" y="290"/>
                </a:lnTo>
                <a:lnTo>
                  <a:pt x="1183" y="290"/>
                </a:lnTo>
                <a:lnTo>
                  <a:pt x="1183" y="296"/>
                </a:lnTo>
                <a:lnTo>
                  <a:pt x="1203" y="296"/>
                </a:lnTo>
                <a:lnTo>
                  <a:pt x="1312" y="309"/>
                </a:lnTo>
                <a:lnTo>
                  <a:pt x="1363" y="309"/>
                </a:lnTo>
                <a:lnTo>
                  <a:pt x="1395" y="309"/>
                </a:lnTo>
                <a:lnTo>
                  <a:pt x="1395" y="309"/>
                </a:lnTo>
                <a:lnTo>
                  <a:pt x="1370" y="309"/>
                </a:lnTo>
                <a:lnTo>
                  <a:pt x="1350" y="303"/>
                </a:lnTo>
                <a:lnTo>
                  <a:pt x="5433" y="495"/>
                </a:lnTo>
                <a:lnTo>
                  <a:pt x="939" y="97"/>
                </a:lnTo>
                <a:lnTo>
                  <a:pt x="945" y="97"/>
                </a:lnTo>
                <a:lnTo>
                  <a:pt x="933" y="90"/>
                </a:lnTo>
                <a:lnTo>
                  <a:pt x="926" y="90"/>
                </a:lnTo>
                <a:lnTo>
                  <a:pt x="939" y="97"/>
                </a:lnTo>
                <a:lnTo>
                  <a:pt x="5433" y="495"/>
                </a:lnTo>
                <a:lnTo>
                  <a:pt x="3774" y="187"/>
                </a:lnTo>
                <a:lnTo>
                  <a:pt x="3780" y="187"/>
                </a:lnTo>
                <a:lnTo>
                  <a:pt x="3774" y="180"/>
                </a:lnTo>
                <a:lnTo>
                  <a:pt x="3774" y="187"/>
                </a:lnTo>
                <a:lnTo>
                  <a:pt x="5433" y="495"/>
                </a:lnTo>
                <a:lnTo>
                  <a:pt x="393" y="502"/>
                </a:lnTo>
                <a:lnTo>
                  <a:pt x="386" y="483"/>
                </a:lnTo>
                <a:lnTo>
                  <a:pt x="380" y="483"/>
                </a:lnTo>
                <a:lnTo>
                  <a:pt x="386" y="495"/>
                </a:lnTo>
                <a:lnTo>
                  <a:pt x="393" y="502"/>
                </a:lnTo>
                <a:lnTo>
                  <a:pt x="5433" y="495"/>
                </a:lnTo>
                <a:lnTo>
                  <a:pt x="605" y="547"/>
                </a:lnTo>
                <a:lnTo>
                  <a:pt x="598" y="547"/>
                </a:lnTo>
                <a:lnTo>
                  <a:pt x="598" y="553"/>
                </a:lnTo>
                <a:lnTo>
                  <a:pt x="605" y="547"/>
                </a:lnTo>
                <a:lnTo>
                  <a:pt x="5433" y="495"/>
                </a:lnTo>
                <a:lnTo>
                  <a:pt x="515" y="521"/>
                </a:lnTo>
                <a:lnTo>
                  <a:pt x="515" y="528"/>
                </a:lnTo>
                <a:lnTo>
                  <a:pt x="515" y="534"/>
                </a:lnTo>
                <a:lnTo>
                  <a:pt x="528" y="528"/>
                </a:lnTo>
                <a:lnTo>
                  <a:pt x="521" y="528"/>
                </a:lnTo>
                <a:lnTo>
                  <a:pt x="521" y="521"/>
                </a:lnTo>
                <a:lnTo>
                  <a:pt x="515" y="521"/>
                </a:lnTo>
                <a:lnTo>
                  <a:pt x="5433" y="495"/>
                </a:lnTo>
                <a:lnTo>
                  <a:pt x="450" y="303"/>
                </a:lnTo>
                <a:lnTo>
                  <a:pt x="418" y="296"/>
                </a:lnTo>
                <a:lnTo>
                  <a:pt x="393" y="296"/>
                </a:lnTo>
                <a:lnTo>
                  <a:pt x="373" y="296"/>
                </a:lnTo>
                <a:lnTo>
                  <a:pt x="335" y="290"/>
                </a:lnTo>
                <a:lnTo>
                  <a:pt x="322" y="290"/>
                </a:lnTo>
                <a:lnTo>
                  <a:pt x="309" y="290"/>
                </a:lnTo>
                <a:lnTo>
                  <a:pt x="290" y="283"/>
                </a:lnTo>
                <a:lnTo>
                  <a:pt x="270" y="290"/>
                </a:lnTo>
                <a:lnTo>
                  <a:pt x="283" y="296"/>
                </a:lnTo>
                <a:lnTo>
                  <a:pt x="309" y="296"/>
                </a:lnTo>
                <a:lnTo>
                  <a:pt x="309" y="303"/>
                </a:lnTo>
                <a:lnTo>
                  <a:pt x="309" y="309"/>
                </a:lnTo>
                <a:lnTo>
                  <a:pt x="328" y="315"/>
                </a:lnTo>
                <a:lnTo>
                  <a:pt x="360" y="315"/>
                </a:lnTo>
                <a:lnTo>
                  <a:pt x="386" y="315"/>
                </a:lnTo>
                <a:lnTo>
                  <a:pt x="405" y="315"/>
                </a:lnTo>
                <a:lnTo>
                  <a:pt x="405" y="309"/>
                </a:lnTo>
                <a:lnTo>
                  <a:pt x="386" y="309"/>
                </a:lnTo>
                <a:lnTo>
                  <a:pt x="373" y="309"/>
                </a:lnTo>
                <a:lnTo>
                  <a:pt x="367" y="309"/>
                </a:lnTo>
                <a:lnTo>
                  <a:pt x="348" y="309"/>
                </a:lnTo>
                <a:lnTo>
                  <a:pt x="335" y="309"/>
                </a:lnTo>
                <a:lnTo>
                  <a:pt x="328" y="309"/>
                </a:lnTo>
                <a:lnTo>
                  <a:pt x="322" y="303"/>
                </a:lnTo>
                <a:lnTo>
                  <a:pt x="341" y="303"/>
                </a:lnTo>
                <a:lnTo>
                  <a:pt x="373" y="303"/>
                </a:lnTo>
                <a:lnTo>
                  <a:pt x="412" y="309"/>
                </a:lnTo>
                <a:lnTo>
                  <a:pt x="431" y="309"/>
                </a:lnTo>
                <a:lnTo>
                  <a:pt x="450" y="309"/>
                </a:lnTo>
                <a:lnTo>
                  <a:pt x="463" y="309"/>
                </a:lnTo>
                <a:lnTo>
                  <a:pt x="450" y="303"/>
                </a:lnTo>
                <a:lnTo>
                  <a:pt x="5433" y="495"/>
                </a:lnTo>
                <a:lnTo>
                  <a:pt x="528" y="290"/>
                </a:lnTo>
                <a:lnTo>
                  <a:pt x="553" y="290"/>
                </a:lnTo>
                <a:lnTo>
                  <a:pt x="598" y="290"/>
                </a:lnTo>
                <a:lnTo>
                  <a:pt x="598" y="283"/>
                </a:lnTo>
                <a:lnTo>
                  <a:pt x="605" y="283"/>
                </a:lnTo>
                <a:lnTo>
                  <a:pt x="624" y="283"/>
                </a:lnTo>
                <a:lnTo>
                  <a:pt x="637" y="283"/>
                </a:lnTo>
                <a:lnTo>
                  <a:pt x="630" y="277"/>
                </a:lnTo>
                <a:lnTo>
                  <a:pt x="618" y="277"/>
                </a:lnTo>
                <a:lnTo>
                  <a:pt x="605" y="277"/>
                </a:lnTo>
                <a:lnTo>
                  <a:pt x="592" y="283"/>
                </a:lnTo>
                <a:lnTo>
                  <a:pt x="579" y="283"/>
                </a:lnTo>
                <a:lnTo>
                  <a:pt x="540" y="283"/>
                </a:lnTo>
                <a:lnTo>
                  <a:pt x="515" y="290"/>
                </a:lnTo>
                <a:lnTo>
                  <a:pt x="508" y="290"/>
                </a:lnTo>
                <a:lnTo>
                  <a:pt x="476" y="296"/>
                </a:lnTo>
                <a:lnTo>
                  <a:pt x="515" y="296"/>
                </a:lnTo>
                <a:lnTo>
                  <a:pt x="521" y="296"/>
                </a:lnTo>
                <a:lnTo>
                  <a:pt x="528" y="290"/>
                </a:lnTo>
                <a:lnTo>
                  <a:pt x="5433" y="495"/>
                </a:lnTo>
                <a:lnTo>
                  <a:pt x="926" y="354"/>
                </a:lnTo>
                <a:lnTo>
                  <a:pt x="900" y="341"/>
                </a:lnTo>
                <a:lnTo>
                  <a:pt x="875" y="328"/>
                </a:lnTo>
                <a:lnTo>
                  <a:pt x="843" y="328"/>
                </a:lnTo>
                <a:lnTo>
                  <a:pt x="836" y="328"/>
                </a:lnTo>
                <a:lnTo>
                  <a:pt x="843" y="335"/>
                </a:lnTo>
                <a:lnTo>
                  <a:pt x="862" y="341"/>
                </a:lnTo>
                <a:lnTo>
                  <a:pt x="894" y="367"/>
                </a:lnTo>
                <a:lnTo>
                  <a:pt x="926" y="380"/>
                </a:lnTo>
                <a:lnTo>
                  <a:pt x="965" y="393"/>
                </a:lnTo>
                <a:lnTo>
                  <a:pt x="1138" y="457"/>
                </a:lnTo>
                <a:lnTo>
                  <a:pt x="1203" y="489"/>
                </a:lnTo>
                <a:lnTo>
                  <a:pt x="1235" y="502"/>
                </a:lnTo>
                <a:lnTo>
                  <a:pt x="1241" y="502"/>
                </a:lnTo>
                <a:lnTo>
                  <a:pt x="1068" y="425"/>
                </a:lnTo>
                <a:lnTo>
                  <a:pt x="926" y="354"/>
                </a:lnTo>
                <a:lnTo>
                  <a:pt x="5433" y="495"/>
                </a:lnTo>
                <a:lnTo>
                  <a:pt x="418" y="322"/>
                </a:lnTo>
                <a:lnTo>
                  <a:pt x="412" y="328"/>
                </a:lnTo>
                <a:lnTo>
                  <a:pt x="431" y="322"/>
                </a:lnTo>
                <a:lnTo>
                  <a:pt x="438" y="315"/>
                </a:lnTo>
                <a:lnTo>
                  <a:pt x="425" y="315"/>
                </a:lnTo>
                <a:lnTo>
                  <a:pt x="418" y="322"/>
                </a:lnTo>
                <a:lnTo>
                  <a:pt x="5433" y="495"/>
                </a:lnTo>
                <a:lnTo>
                  <a:pt x="1318" y="508"/>
                </a:lnTo>
                <a:lnTo>
                  <a:pt x="1331" y="495"/>
                </a:lnTo>
                <a:lnTo>
                  <a:pt x="1344" y="489"/>
                </a:lnTo>
                <a:lnTo>
                  <a:pt x="1363" y="489"/>
                </a:lnTo>
                <a:lnTo>
                  <a:pt x="1389" y="495"/>
                </a:lnTo>
                <a:lnTo>
                  <a:pt x="1389" y="489"/>
                </a:lnTo>
                <a:lnTo>
                  <a:pt x="1357" y="476"/>
                </a:lnTo>
                <a:lnTo>
                  <a:pt x="1331" y="470"/>
                </a:lnTo>
                <a:lnTo>
                  <a:pt x="1260" y="444"/>
                </a:lnTo>
                <a:lnTo>
                  <a:pt x="1235" y="444"/>
                </a:lnTo>
                <a:lnTo>
                  <a:pt x="1215" y="438"/>
                </a:lnTo>
                <a:lnTo>
                  <a:pt x="1209" y="431"/>
                </a:lnTo>
                <a:lnTo>
                  <a:pt x="1203" y="438"/>
                </a:lnTo>
                <a:lnTo>
                  <a:pt x="1196" y="444"/>
                </a:lnTo>
                <a:lnTo>
                  <a:pt x="1203" y="444"/>
                </a:lnTo>
                <a:lnTo>
                  <a:pt x="1222" y="450"/>
                </a:lnTo>
                <a:lnTo>
                  <a:pt x="1235" y="450"/>
                </a:lnTo>
                <a:lnTo>
                  <a:pt x="1248" y="450"/>
                </a:lnTo>
                <a:lnTo>
                  <a:pt x="1286" y="470"/>
                </a:lnTo>
                <a:lnTo>
                  <a:pt x="1312" y="476"/>
                </a:lnTo>
                <a:lnTo>
                  <a:pt x="1338" y="476"/>
                </a:lnTo>
                <a:lnTo>
                  <a:pt x="1331" y="489"/>
                </a:lnTo>
                <a:lnTo>
                  <a:pt x="1318" y="502"/>
                </a:lnTo>
                <a:lnTo>
                  <a:pt x="1318" y="508"/>
                </a:lnTo>
                <a:lnTo>
                  <a:pt x="5433" y="495"/>
                </a:lnTo>
                <a:lnTo>
                  <a:pt x="450" y="328"/>
                </a:lnTo>
                <a:lnTo>
                  <a:pt x="470" y="328"/>
                </a:lnTo>
                <a:lnTo>
                  <a:pt x="476" y="328"/>
                </a:lnTo>
                <a:lnTo>
                  <a:pt x="476" y="322"/>
                </a:lnTo>
                <a:lnTo>
                  <a:pt x="470" y="322"/>
                </a:lnTo>
                <a:lnTo>
                  <a:pt x="450" y="322"/>
                </a:lnTo>
                <a:lnTo>
                  <a:pt x="450" y="328"/>
                </a:lnTo>
                <a:lnTo>
                  <a:pt x="444" y="328"/>
                </a:lnTo>
                <a:lnTo>
                  <a:pt x="450" y="328"/>
                </a:lnTo>
                <a:lnTo>
                  <a:pt x="5433" y="495"/>
                </a:lnTo>
                <a:lnTo>
                  <a:pt x="566" y="193"/>
                </a:lnTo>
                <a:lnTo>
                  <a:pt x="547" y="193"/>
                </a:lnTo>
                <a:lnTo>
                  <a:pt x="547" y="200"/>
                </a:lnTo>
                <a:lnTo>
                  <a:pt x="547" y="206"/>
                </a:lnTo>
                <a:lnTo>
                  <a:pt x="553" y="206"/>
                </a:lnTo>
                <a:lnTo>
                  <a:pt x="566" y="193"/>
                </a:lnTo>
                <a:lnTo>
                  <a:pt x="5433" y="495"/>
                </a:lnTo>
                <a:lnTo>
                  <a:pt x="277" y="58"/>
                </a:lnTo>
                <a:lnTo>
                  <a:pt x="270" y="52"/>
                </a:lnTo>
                <a:lnTo>
                  <a:pt x="264" y="52"/>
                </a:lnTo>
                <a:lnTo>
                  <a:pt x="264" y="58"/>
                </a:lnTo>
                <a:lnTo>
                  <a:pt x="277" y="58"/>
                </a:lnTo>
                <a:lnTo>
                  <a:pt x="5433" y="495"/>
                </a:lnTo>
                <a:lnTo>
                  <a:pt x="290" y="450"/>
                </a:lnTo>
                <a:lnTo>
                  <a:pt x="258" y="450"/>
                </a:lnTo>
                <a:lnTo>
                  <a:pt x="245" y="450"/>
                </a:lnTo>
                <a:lnTo>
                  <a:pt x="245" y="457"/>
                </a:lnTo>
                <a:lnTo>
                  <a:pt x="277" y="457"/>
                </a:lnTo>
                <a:lnTo>
                  <a:pt x="290" y="457"/>
                </a:lnTo>
                <a:lnTo>
                  <a:pt x="309" y="450"/>
                </a:lnTo>
                <a:lnTo>
                  <a:pt x="303" y="450"/>
                </a:lnTo>
                <a:lnTo>
                  <a:pt x="290" y="450"/>
                </a:lnTo>
                <a:lnTo>
                  <a:pt x="5433" y="495"/>
                </a:lnTo>
                <a:lnTo>
                  <a:pt x="193" y="213"/>
                </a:lnTo>
                <a:lnTo>
                  <a:pt x="193" y="219"/>
                </a:lnTo>
                <a:lnTo>
                  <a:pt x="206" y="219"/>
                </a:lnTo>
                <a:lnTo>
                  <a:pt x="200" y="213"/>
                </a:lnTo>
                <a:lnTo>
                  <a:pt x="193" y="213"/>
                </a:lnTo>
                <a:lnTo>
                  <a:pt x="5433" y="495"/>
                </a:lnTo>
                <a:lnTo>
                  <a:pt x="225" y="450"/>
                </a:lnTo>
                <a:lnTo>
                  <a:pt x="219" y="457"/>
                </a:lnTo>
                <a:lnTo>
                  <a:pt x="225" y="470"/>
                </a:lnTo>
                <a:lnTo>
                  <a:pt x="238" y="470"/>
                </a:lnTo>
                <a:lnTo>
                  <a:pt x="238" y="457"/>
                </a:lnTo>
                <a:lnTo>
                  <a:pt x="238" y="450"/>
                </a:lnTo>
                <a:lnTo>
                  <a:pt x="225" y="450"/>
                </a:lnTo>
                <a:lnTo>
                  <a:pt x="5433" y="495"/>
                </a:lnTo>
                <a:lnTo>
                  <a:pt x="161" y="225"/>
                </a:lnTo>
                <a:lnTo>
                  <a:pt x="174" y="225"/>
                </a:lnTo>
                <a:lnTo>
                  <a:pt x="168" y="219"/>
                </a:lnTo>
                <a:lnTo>
                  <a:pt x="155" y="225"/>
                </a:lnTo>
                <a:lnTo>
                  <a:pt x="161" y="225"/>
                </a:lnTo>
                <a:lnTo>
                  <a:pt x="5433" y="495"/>
                </a:lnTo>
                <a:lnTo>
                  <a:pt x="78" y="290"/>
                </a:lnTo>
                <a:lnTo>
                  <a:pt x="84" y="296"/>
                </a:lnTo>
                <a:lnTo>
                  <a:pt x="103" y="303"/>
                </a:lnTo>
                <a:lnTo>
                  <a:pt x="129" y="315"/>
                </a:lnTo>
                <a:lnTo>
                  <a:pt x="103" y="309"/>
                </a:lnTo>
                <a:lnTo>
                  <a:pt x="84" y="309"/>
                </a:lnTo>
                <a:lnTo>
                  <a:pt x="71" y="315"/>
                </a:lnTo>
                <a:lnTo>
                  <a:pt x="97" y="322"/>
                </a:lnTo>
                <a:lnTo>
                  <a:pt x="129" y="322"/>
                </a:lnTo>
                <a:lnTo>
                  <a:pt x="161" y="335"/>
                </a:lnTo>
                <a:lnTo>
                  <a:pt x="187" y="348"/>
                </a:lnTo>
                <a:lnTo>
                  <a:pt x="200" y="354"/>
                </a:lnTo>
                <a:lnTo>
                  <a:pt x="219" y="354"/>
                </a:lnTo>
                <a:lnTo>
                  <a:pt x="232" y="367"/>
                </a:lnTo>
                <a:lnTo>
                  <a:pt x="225" y="380"/>
                </a:lnTo>
                <a:lnTo>
                  <a:pt x="238" y="386"/>
                </a:lnTo>
                <a:lnTo>
                  <a:pt x="258" y="380"/>
                </a:lnTo>
                <a:lnTo>
                  <a:pt x="277" y="386"/>
                </a:lnTo>
                <a:lnTo>
                  <a:pt x="290" y="399"/>
                </a:lnTo>
                <a:lnTo>
                  <a:pt x="290" y="393"/>
                </a:lnTo>
                <a:lnTo>
                  <a:pt x="277" y="373"/>
                </a:lnTo>
                <a:lnTo>
                  <a:pt x="270" y="367"/>
                </a:lnTo>
                <a:lnTo>
                  <a:pt x="258" y="354"/>
                </a:lnTo>
                <a:lnTo>
                  <a:pt x="277" y="354"/>
                </a:lnTo>
                <a:lnTo>
                  <a:pt x="322" y="373"/>
                </a:lnTo>
                <a:lnTo>
                  <a:pt x="348" y="367"/>
                </a:lnTo>
                <a:lnTo>
                  <a:pt x="373" y="367"/>
                </a:lnTo>
                <a:lnTo>
                  <a:pt x="405" y="367"/>
                </a:lnTo>
                <a:lnTo>
                  <a:pt x="412" y="367"/>
                </a:lnTo>
                <a:lnTo>
                  <a:pt x="393" y="354"/>
                </a:lnTo>
                <a:lnTo>
                  <a:pt x="367" y="348"/>
                </a:lnTo>
                <a:lnTo>
                  <a:pt x="335" y="348"/>
                </a:lnTo>
                <a:lnTo>
                  <a:pt x="322" y="348"/>
                </a:lnTo>
                <a:lnTo>
                  <a:pt x="315" y="341"/>
                </a:lnTo>
                <a:lnTo>
                  <a:pt x="296" y="341"/>
                </a:lnTo>
                <a:lnTo>
                  <a:pt x="264" y="328"/>
                </a:lnTo>
                <a:lnTo>
                  <a:pt x="219" y="322"/>
                </a:lnTo>
                <a:lnTo>
                  <a:pt x="187" y="315"/>
                </a:lnTo>
                <a:lnTo>
                  <a:pt x="174" y="315"/>
                </a:lnTo>
                <a:lnTo>
                  <a:pt x="168" y="309"/>
                </a:lnTo>
                <a:lnTo>
                  <a:pt x="123" y="303"/>
                </a:lnTo>
                <a:lnTo>
                  <a:pt x="97" y="290"/>
                </a:lnTo>
                <a:lnTo>
                  <a:pt x="84" y="283"/>
                </a:lnTo>
                <a:lnTo>
                  <a:pt x="78" y="283"/>
                </a:lnTo>
                <a:lnTo>
                  <a:pt x="78" y="290"/>
                </a:lnTo>
                <a:lnTo>
                  <a:pt x="5433" y="495"/>
                </a:lnTo>
                <a:lnTo>
                  <a:pt x="309" y="508"/>
                </a:lnTo>
                <a:lnTo>
                  <a:pt x="303" y="508"/>
                </a:lnTo>
                <a:lnTo>
                  <a:pt x="296" y="515"/>
                </a:lnTo>
                <a:lnTo>
                  <a:pt x="303" y="515"/>
                </a:lnTo>
                <a:lnTo>
                  <a:pt x="309" y="508"/>
                </a:lnTo>
                <a:lnTo>
                  <a:pt x="5433" y="495"/>
                </a:lnTo>
                <a:lnTo>
                  <a:pt x="1338" y="20"/>
                </a:lnTo>
                <a:lnTo>
                  <a:pt x="1350" y="20"/>
                </a:lnTo>
                <a:lnTo>
                  <a:pt x="1338" y="7"/>
                </a:lnTo>
                <a:lnTo>
                  <a:pt x="1331" y="7"/>
                </a:lnTo>
                <a:lnTo>
                  <a:pt x="1325" y="13"/>
                </a:lnTo>
                <a:lnTo>
                  <a:pt x="1325" y="20"/>
                </a:lnTo>
                <a:lnTo>
                  <a:pt x="1338" y="20"/>
                </a:lnTo>
                <a:lnTo>
                  <a:pt x="5433" y="495"/>
                </a:lnTo>
                <a:lnTo>
                  <a:pt x="187" y="521"/>
                </a:lnTo>
                <a:lnTo>
                  <a:pt x="180" y="521"/>
                </a:lnTo>
                <a:lnTo>
                  <a:pt x="174" y="521"/>
                </a:lnTo>
                <a:lnTo>
                  <a:pt x="180" y="521"/>
                </a:lnTo>
                <a:lnTo>
                  <a:pt x="187" y="521"/>
                </a:lnTo>
                <a:lnTo>
                  <a:pt x="5433" y="495"/>
                </a:lnTo>
                <a:lnTo>
                  <a:pt x="39" y="206"/>
                </a:lnTo>
                <a:lnTo>
                  <a:pt x="13" y="187"/>
                </a:lnTo>
                <a:lnTo>
                  <a:pt x="0" y="180"/>
                </a:lnTo>
                <a:lnTo>
                  <a:pt x="0" y="193"/>
                </a:lnTo>
                <a:lnTo>
                  <a:pt x="26" y="213"/>
                </a:lnTo>
                <a:lnTo>
                  <a:pt x="65" y="219"/>
                </a:lnTo>
                <a:lnTo>
                  <a:pt x="97" y="225"/>
                </a:lnTo>
                <a:lnTo>
                  <a:pt x="39" y="206"/>
                </a:lnTo>
                <a:lnTo>
                  <a:pt x="5433" y="495"/>
                </a:lnTo>
                <a:lnTo>
                  <a:pt x="778" y="592"/>
                </a:lnTo>
                <a:lnTo>
                  <a:pt x="753" y="585"/>
                </a:lnTo>
                <a:lnTo>
                  <a:pt x="733" y="566"/>
                </a:lnTo>
                <a:lnTo>
                  <a:pt x="708" y="560"/>
                </a:lnTo>
                <a:lnTo>
                  <a:pt x="682" y="560"/>
                </a:lnTo>
                <a:lnTo>
                  <a:pt x="669" y="560"/>
                </a:lnTo>
                <a:lnTo>
                  <a:pt x="650" y="560"/>
                </a:lnTo>
                <a:lnTo>
                  <a:pt x="643" y="553"/>
                </a:lnTo>
                <a:lnTo>
                  <a:pt x="643" y="560"/>
                </a:lnTo>
                <a:lnTo>
                  <a:pt x="650" y="579"/>
                </a:lnTo>
                <a:lnTo>
                  <a:pt x="650" y="585"/>
                </a:lnTo>
                <a:lnTo>
                  <a:pt x="643" y="585"/>
                </a:lnTo>
                <a:lnTo>
                  <a:pt x="630" y="579"/>
                </a:lnTo>
                <a:lnTo>
                  <a:pt x="624" y="579"/>
                </a:lnTo>
                <a:lnTo>
                  <a:pt x="624" y="566"/>
                </a:lnTo>
                <a:lnTo>
                  <a:pt x="624" y="560"/>
                </a:lnTo>
                <a:lnTo>
                  <a:pt x="618" y="553"/>
                </a:lnTo>
                <a:lnTo>
                  <a:pt x="611" y="547"/>
                </a:lnTo>
                <a:lnTo>
                  <a:pt x="605" y="553"/>
                </a:lnTo>
                <a:lnTo>
                  <a:pt x="611" y="560"/>
                </a:lnTo>
                <a:lnTo>
                  <a:pt x="605" y="560"/>
                </a:lnTo>
                <a:lnTo>
                  <a:pt x="598" y="560"/>
                </a:lnTo>
                <a:lnTo>
                  <a:pt x="592" y="553"/>
                </a:lnTo>
                <a:lnTo>
                  <a:pt x="573" y="553"/>
                </a:lnTo>
                <a:lnTo>
                  <a:pt x="547" y="547"/>
                </a:lnTo>
                <a:lnTo>
                  <a:pt x="553" y="540"/>
                </a:lnTo>
                <a:lnTo>
                  <a:pt x="540" y="540"/>
                </a:lnTo>
                <a:lnTo>
                  <a:pt x="534" y="547"/>
                </a:lnTo>
                <a:lnTo>
                  <a:pt x="521" y="553"/>
                </a:lnTo>
                <a:lnTo>
                  <a:pt x="521" y="540"/>
                </a:lnTo>
                <a:lnTo>
                  <a:pt x="515" y="540"/>
                </a:lnTo>
                <a:lnTo>
                  <a:pt x="495" y="540"/>
                </a:lnTo>
                <a:lnTo>
                  <a:pt x="476" y="540"/>
                </a:lnTo>
                <a:lnTo>
                  <a:pt x="438" y="540"/>
                </a:lnTo>
                <a:lnTo>
                  <a:pt x="438" y="534"/>
                </a:lnTo>
                <a:lnTo>
                  <a:pt x="425" y="528"/>
                </a:lnTo>
                <a:lnTo>
                  <a:pt x="418" y="521"/>
                </a:lnTo>
                <a:lnTo>
                  <a:pt x="418" y="521"/>
                </a:lnTo>
                <a:lnTo>
                  <a:pt x="405" y="515"/>
                </a:lnTo>
                <a:lnTo>
                  <a:pt x="405" y="521"/>
                </a:lnTo>
                <a:lnTo>
                  <a:pt x="418" y="528"/>
                </a:lnTo>
                <a:lnTo>
                  <a:pt x="431" y="540"/>
                </a:lnTo>
                <a:lnTo>
                  <a:pt x="425" y="547"/>
                </a:lnTo>
                <a:lnTo>
                  <a:pt x="418" y="547"/>
                </a:lnTo>
                <a:lnTo>
                  <a:pt x="405" y="547"/>
                </a:lnTo>
                <a:lnTo>
                  <a:pt x="386" y="547"/>
                </a:lnTo>
                <a:lnTo>
                  <a:pt x="360" y="553"/>
                </a:lnTo>
                <a:lnTo>
                  <a:pt x="341" y="553"/>
                </a:lnTo>
                <a:lnTo>
                  <a:pt x="328" y="553"/>
                </a:lnTo>
                <a:lnTo>
                  <a:pt x="315" y="553"/>
                </a:lnTo>
                <a:lnTo>
                  <a:pt x="303" y="540"/>
                </a:lnTo>
                <a:lnTo>
                  <a:pt x="303" y="528"/>
                </a:lnTo>
                <a:lnTo>
                  <a:pt x="303" y="521"/>
                </a:lnTo>
                <a:lnTo>
                  <a:pt x="296" y="521"/>
                </a:lnTo>
                <a:lnTo>
                  <a:pt x="283" y="521"/>
                </a:lnTo>
                <a:lnTo>
                  <a:pt x="283" y="521"/>
                </a:lnTo>
                <a:lnTo>
                  <a:pt x="277" y="515"/>
                </a:lnTo>
                <a:lnTo>
                  <a:pt x="264" y="515"/>
                </a:lnTo>
                <a:lnTo>
                  <a:pt x="264" y="502"/>
                </a:lnTo>
                <a:lnTo>
                  <a:pt x="238" y="502"/>
                </a:lnTo>
                <a:lnTo>
                  <a:pt x="225" y="495"/>
                </a:lnTo>
                <a:lnTo>
                  <a:pt x="200" y="476"/>
                </a:lnTo>
                <a:lnTo>
                  <a:pt x="180" y="457"/>
                </a:lnTo>
                <a:lnTo>
                  <a:pt x="168" y="450"/>
                </a:lnTo>
                <a:lnTo>
                  <a:pt x="161" y="438"/>
                </a:lnTo>
                <a:lnTo>
                  <a:pt x="116" y="418"/>
                </a:lnTo>
                <a:lnTo>
                  <a:pt x="71" y="393"/>
                </a:lnTo>
                <a:lnTo>
                  <a:pt x="33" y="373"/>
                </a:lnTo>
                <a:lnTo>
                  <a:pt x="13" y="367"/>
                </a:lnTo>
                <a:lnTo>
                  <a:pt x="0" y="367"/>
                </a:lnTo>
                <a:lnTo>
                  <a:pt x="0" y="373"/>
                </a:lnTo>
                <a:lnTo>
                  <a:pt x="13" y="380"/>
                </a:lnTo>
                <a:lnTo>
                  <a:pt x="33" y="386"/>
                </a:lnTo>
                <a:lnTo>
                  <a:pt x="65" y="399"/>
                </a:lnTo>
                <a:lnTo>
                  <a:pt x="110" y="425"/>
                </a:lnTo>
                <a:lnTo>
                  <a:pt x="142" y="444"/>
                </a:lnTo>
                <a:lnTo>
                  <a:pt x="161" y="457"/>
                </a:lnTo>
                <a:lnTo>
                  <a:pt x="174" y="470"/>
                </a:lnTo>
                <a:lnTo>
                  <a:pt x="180" y="483"/>
                </a:lnTo>
                <a:lnTo>
                  <a:pt x="180" y="489"/>
                </a:lnTo>
                <a:lnTo>
                  <a:pt x="174" y="483"/>
                </a:lnTo>
                <a:lnTo>
                  <a:pt x="142" y="457"/>
                </a:lnTo>
                <a:lnTo>
                  <a:pt x="135" y="450"/>
                </a:lnTo>
                <a:lnTo>
                  <a:pt x="123" y="444"/>
                </a:lnTo>
                <a:lnTo>
                  <a:pt x="110" y="438"/>
                </a:lnTo>
                <a:lnTo>
                  <a:pt x="97" y="431"/>
                </a:lnTo>
                <a:lnTo>
                  <a:pt x="97" y="425"/>
                </a:lnTo>
                <a:lnTo>
                  <a:pt x="97" y="431"/>
                </a:lnTo>
                <a:lnTo>
                  <a:pt x="97" y="444"/>
                </a:lnTo>
                <a:lnTo>
                  <a:pt x="110" y="457"/>
                </a:lnTo>
                <a:lnTo>
                  <a:pt x="123" y="476"/>
                </a:lnTo>
                <a:lnTo>
                  <a:pt x="129" y="476"/>
                </a:lnTo>
                <a:lnTo>
                  <a:pt x="155" y="489"/>
                </a:lnTo>
                <a:lnTo>
                  <a:pt x="168" y="489"/>
                </a:lnTo>
                <a:lnTo>
                  <a:pt x="174" y="495"/>
                </a:lnTo>
                <a:lnTo>
                  <a:pt x="180" y="502"/>
                </a:lnTo>
                <a:lnTo>
                  <a:pt x="187" y="502"/>
                </a:lnTo>
                <a:lnTo>
                  <a:pt x="193" y="508"/>
                </a:lnTo>
                <a:lnTo>
                  <a:pt x="193" y="515"/>
                </a:lnTo>
                <a:lnTo>
                  <a:pt x="187" y="521"/>
                </a:lnTo>
                <a:lnTo>
                  <a:pt x="213" y="521"/>
                </a:lnTo>
                <a:lnTo>
                  <a:pt x="219" y="521"/>
                </a:lnTo>
                <a:lnTo>
                  <a:pt x="219" y="521"/>
                </a:lnTo>
                <a:lnTo>
                  <a:pt x="213" y="528"/>
                </a:lnTo>
                <a:lnTo>
                  <a:pt x="193" y="528"/>
                </a:lnTo>
                <a:lnTo>
                  <a:pt x="174" y="528"/>
                </a:lnTo>
                <a:lnTo>
                  <a:pt x="168" y="521"/>
                </a:lnTo>
                <a:lnTo>
                  <a:pt x="161" y="515"/>
                </a:lnTo>
                <a:lnTo>
                  <a:pt x="142" y="515"/>
                </a:lnTo>
                <a:lnTo>
                  <a:pt x="123" y="521"/>
                </a:lnTo>
                <a:lnTo>
                  <a:pt x="110" y="515"/>
                </a:lnTo>
                <a:lnTo>
                  <a:pt x="103" y="508"/>
                </a:lnTo>
                <a:lnTo>
                  <a:pt x="97" y="508"/>
                </a:lnTo>
                <a:lnTo>
                  <a:pt x="84" y="515"/>
                </a:lnTo>
                <a:lnTo>
                  <a:pt x="71" y="508"/>
                </a:lnTo>
                <a:lnTo>
                  <a:pt x="58" y="508"/>
                </a:lnTo>
                <a:lnTo>
                  <a:pt x="26" y="489"/>
                </a:lnTo>
                <a:lnTo>
                  <a:pt x="0" y="476"/>
                </a:lnTo>
                <a:lnTo>
                  <a:pt x="0" y="489"/>
                </a:lnTo>
                <a:lnTo>
                  <a:pt x="7" y="489"/>
                </a:lnTo>
                <a:lnTo>
                  <a:pt x="20" y="495"/>
                </a:lnTo>
                <a:lnTo>
                  <a:pt x="26" y="502"/>
                </a:lnTo>
                <a:lnTo>
                  <a:pt x="7" y="502"/>
                </a:lnTo>
                <a:lnTo>
                  <a:pt x="0" y="502"/>
                </a:lnTo>
                <a:lnTo>
                  <a:pt x="0" y="515"/>
                </a:lnTo>
                <a:lnTo>
                  <a:pt x="20" y="515"/>
                </a:lnTo>
                <a:lnTo>
                  <a:pt x="26" y="515"/>
                </a:lnTo>
                <a:lnTo>
                  <a:pt x="65" y="521"/>
                </a:lnTo>
                <a:lnTo>
                  <a:pt x="90" y="521"/>
                </a:lnTo>
                <a:lnTo>
                  <a:pt x="84" y="521"/>
                </a:lnTo>
                <a:lnTo>
                  <a:pt x="78" y="528"/>
                </a:lnTo>
                <a:lnTo>
                  <a:pt x="52" y="528"/>
                </a:lnTo>
                <a:lnTo>
                  <a:pt x="26" y="534"/>
                </a:lnTo>
                <a:lnTo>
                  <a:pt x="13" y="540"/>
                </a:lnTo>
                <a:lnTo>
                  <a:pt x="0" y="547"/>
                </a:lnTo>
                <a:lnTo>
                  <a:pt x="0" y="553"/>
                </a:lnTo>
                <a:lnTo>
                  <a:pt x="20" y="547"/>
                </a:lnTo>
                <a:lnTo>
                  <a:pt x="52" y="540"/>
                </a:lnTo>
                <a:lnTo>
                  <a:pt x="84" y="540"/>
                </a:lnTo>
                <a:lnTo>
                  <a:pt x="110" y="540"/>
                </a:lnTo>
                <a:lnTo>
                  <a:pt x="135" y="540"/>
                </a:lnTo>
                <a:lnTo>
                  <a:pt x="161" y="534"/>
                </a:lnTo>
                <a:lnTo>
                  <a:pt x="225" y="534"/>
                </a:lnTo>
                <a:lnTo>
                  <a:pt x="245" y="534"/>
                </a:lnTo>
                <a:lnTo>
                  <a:pt x="258" y="534"/>
                </a:lnTo>
                <a:lnTo>
                  <a:pt x="258" y="540"/>
                </a:lnTo>
                <a:lnTo>
                  <a:pt x="258" y="560"/>
                </a:lnTo>
                <a:lnTo>
                  <a:pt x="258" y="566"/>
                </a:lnTo>
                <a:lnTo>
                  <a:pt x="245" y="566"/>
                </a:lnTo>
                <a:lnTo>
                  <a:pt x="225" y="566"/>
                </a:lnTo>
                <a:lnTo>
                  <a:pt x="225" y="579"/>
                </a:lnTo>
                <a:lnTo>
                  <a:pt x="232" y="585"/>
                </a:lnTo>
                <a:lnTo>
                  <a:pt x="245" y="585"/>
                </a:lnTo>
                <a:lnTo>
                  <a:pt x="277" y="579"/>
                </a:lnTo>
                <a:lnTo>
                  <a:pt x="303" y="579"/>
                </a:lnTo>
                <a:lnTo>
                  <a:pt x="328" y="585"/>
                </a:lnTo>
                <a:lnTo>
                  <a:pt x="322" y="592"/>
                </a:lnTo>
                <a:lnTo>
                  <a:pt x="328" y="598"/>
                </a:lnTo>
                <a:lnTo>
                  <a:pt x="341" y="618"/>
                </a:lnTo>
                <a:lnTo>
                  <a:pt x="412" y="618"/>
                </a:lnTo>
                <a:lnTo>
                  <a:pt x="360" y="585"/>
                </a:lnTo>
                <a:lnTo>
                  <a:pt x="418" y="579"/>
                </a:lnTo>
                <a:lnTo>
                  <a:pt x="438" y="579"/>
                </a:lnTo>
                <a:lnTo>
                  <a:pt x="463" y="579"/>
                </a:lnTo>
                <a:lnTo>
                  <a:pt x="476" y="592"/>
                </a:lnTo>
                <a:lnTo>
                  <a:pt x="489" y="592"/>
                </a:lnTo>
                <a:lnTo>
                  <a:pt x="495" y="592"/>
                </a:lnTo>
                <a:lnTo>
                  <a:pt x="515" y="598"/>
                </a:lnTo>
                <a:lnTo>
                  <a:pt x="553" y="618"/>
                </a:lnTo>
                <a:lnTo>
                  <a:pt x="585" y="618"/>
                </a:lnTo>
                <a:lnTo>
                  <a:pt x="534" y="598"/>
                </a:lnTo>
                <a:lnTo>
                  <a:pt x="528" y="592"/>
                </a:lnTo>
                <a:lnTo>
                  <a:pt x="515" y="585"/>
                </a:lnTo>
                <a:lnTo>
                  <a:pt x="528" y="585"/>
                </a:lnTo>
                <a:lnTo>
                  <a:pt x="540" y="585"/>
                </a:lnTo>
                <a:lnTo>
                  <a:pt x="566" y="585"/>
                </a:lnTo>
                <a:lnTo>
                  <a:pt x="573" y="585"/>
                </a:lnTo>
                <a:lnTo>
                  <a:pt x="585" y="585"/>
                </a:lnTo>
                <a:lnTo>
                  <a:pt x="611" y="592"/>
                </a:lnTo>
                <a:lnTo>
                  <a:pt x="618" y="598"/>
                </a:lnTo>
                <a:lnTo>
                  <a:pt x="630" y="598"/>
                </a:lnTo>
                <a:lnTo>
                  <a:pt x="650" y="605"/>
                </a:lnTo>
                <a:lnTo>
                  <a:pt x="675" y="605"/>
                </a:lnTo>
                <a:lnTo>
                  <a:pt x="688" y="611"/>
                </a:lnTo>
                <a:lnTo>
                  <a:pt x="695" y="618"/>
                </a:lnTo>
                <a:lnTo>
                  <a:pt x="708" y="611"/>
                </a:lnTo>
                <a:lnTo>
                  <a:pt x="714" y="611"/>
                </a:lnTo>
                <a:lnTo>
                  <a:pt x="714" y="618"/>
                </a:lnTo>
                <a:lnTo>
                  <a:pt x="772" y="618"/>
                </a:lnTo>
                <a:lnTo>
                  <a:pt x="708" y="598"/>
                </a:lnTo>
                <a:lnTo>
                  <a:pt x="682" y="585"/>
                </a:lnTo>
                <a:lnTo>
                  <a:pt x="675" y="585"/>
                </a:lnTo>
                <a:lnTo>
                  <a:pt x="675" y="579"/>
                </a:lnTo>
                <a:lnTo>
                  <a:pt x="682" y="579"/>
                </a:lnTo>
                <a:lnTo>
                  <a:pt x="714" y="585"/>
                </a:lnTo>
                <a:lnTo>
                  <a:pt x="740" y="592"/>
                </a:lnTo>
                <a:lnTo>
                  <a:pt x="772" y="605"/>
                </a:lnTo>
                <a:lnTo>
                  <a:pt x="798" y="611"/>
                </a:lnTo>
                <a:lnTo>
                  <a:pt x="804" y="618"/>
                </a:lnTo>
                <a:lnTo>
                  <a:pt x="810" y="618"/>
                </a:lnTo>
                <a:lnTo>
                  <a:pt x="849" y="618"/>
                </a:lnTo>
                <a:lnTo>
                  <a:pt x="810" y="605"/>
                </a:lnTo>
                <a:lnTo>
                  <a:pt x="791" y="592"/>
                </a:lnTo>
                <a:lnTo>
                  <a:pt x="778" y="592"/>
                </a:lnTo>
                <a:lnTo>
                  <a:pt x="5433" y="495"/>
                </a:lnTo>
                <a:lnTo>
                  <a:pt x="110" y="521"/>
                </a:lnTo>
                <a:lnTo>
                  <a:pt x="116" y="521"/>
                </a:lnTo>
                <a:lnTo>
                  <a:pt x="155" y="521"/>
                </a:lnTo>
                <a:lnTo>
                  <a:pt x="161" y="528"/>
                </a:lnTo>
                <a:lnTo>
                  <a:pt x="142" y="528"/>
                </a:lnTo>
                <a:lnTo>
                  <a:pt x="123" y="528"/>
                </a:lnTo>
                <a:lnTo>
                  <a:pt x="110" y="521"/>
                </a:lnTo>
                <a:lnTo>
                  <a:pt x="5433" y="495"/>
                </a:lnTo>
                <a:lnTo>
                  <a:pt x="283" y="560"/>
                </a:lnTo>
                <a:lnTo>
                  <a:pt x="277" y="560"/>
                </a:lnTo>
                <a:lnTo>
                  <a:pt x="270" y="553"/>
                </a:lnTo>
                <a:lnTo>
                  <a:pt x="270" y="540"/>
                </a:lnTo>
                <a:lnTo>
                  <a:pt x="277" y="540"/>
                </a:lnTo>
                <a:lnTo>
                  <a:pt x="283" y="547"/>
                </a:lnTo>
                <a:lnTo>
                  <a:pt x="290" y="553"/>
                </a:lnTo>
                <a:lnTo>
                  <a:pt x="283" y="560"/>
                </a:lnTo>
                <a:lnTo>
                  <a:pt x="5433" y="495"/>
                </a:lnTo>
                <a:lnTo>
                  <a:pt x="206" y="373"/>
                </a:lnTo>
                <a:lnTo>
                  <a:pt x="193" y="373"/>
                </a:lnTo>
                <a:lnTo>
                  <a:pt x="187" y="380"/>
                </a:lnTo>
                <a:lnTo>
                  <a:pt x="193" y="386"/>
                </a:lnTo>
                <a:lnTo>
                  <a:pt x="200" y="386"/>
                </a:lnTo>
                <a:lnTo>
                  <a:pt x="206" y="380"/>
                </a:lnTo>
                <a:lnTo>
                  <a:pt x="219" y="373"/>
                </a:lnTo>
                <a:lnTo>
                  <a:pt x="206" y="373"/>
                </a:lnTo>
                <a:lnTo>
                  <a:pt x="5433" y="495"/>
                </a:lnTo>
                <a:lnTo>
                  <a:pt x="33" y="412"/>
                </a:lnTo>
                <a:lnTo>
                  <a:pt x="52" y="418"/>
                </a:lnTo>
                <a:lnTo>
                  <a:pt x="65" y="425"/>
                </a:lnTo>
                <a:lnTo>
                  <a:pt x="84" y="431"/>
                </a:lnTo>
                <a:lnTo>
                  <a:pt x="78" y="425"/>
                </a:lnTo>
                <a:lnTo>
                  <a:pt x="65" y="418"/>
                </a:lnTo>
                <a:lnTo>
                  <a:pt x="39" y="405"/>
                </a:lnTo>
                <a:lnTo>
                  <a:pt x="13" y="393"/>
                </a:lnTo>
                <a:lnTo>
                  <a:pt x="26" y="399"/>
                </a:lnTo>
                <a:lnTo>
                  <a:pt x="33" y="412"/>
                </a:lnTo>
                <a:lnTo>
                  <a:pt x="5433" y="495"/>
                </a:lnTo>
                <a:lnTo>
                  <a:pt x="515" y="71"/>
                </a:lnTo>
                <a:lnTo>
                  <a:pt x="508" y="78"/>
                </a:lnTo>
                <a:lnTo>
                  <a:pt x="515" y="84"/>
                </a:lnTo>
                <a:lnTo>
                  <a:pt x="521" y="78"/>
                </a:lnTo>
                <a:lnTo>
                  <a:pt x="528" y="78"/>
                </a:lnTo>
                <a:lnTo>
                  <a:pt x="521" y="71"/>
                </a:lnTo>
                <a:lnTo>
                  <a:pt x="515" y="71"/>
                </a:lnTo>
                <a:lnTo>
                  <a:pt x="5433" y="495"/>
                </a:lnTo>
                <a:lnTo>
                  <a:pt x="219" y="225"/>
                </a:lnTo>
                <a:lnTo>
                  <a:pt x="219" y="232"/>
                </a:lnTo>
                <a:lnTo>
                  <a:pt x="225" y="232"/>
                </a:lnTo>
                <a:lnTo>
                  <a:pt x="225" y="225"/>
                </a:lnTo>
                <a:lnTo>
                  <a:pt x="219" y="225"/>
                </a:lnTo>
                <a:lnTo>
                  <a:pt x="5433" y="495"/>
                </a:lnTo>
                <a:lnTo>
                  <a:pt x="1273" y="129"/>
                </a:lnTo>
                <a:lnTo>
                  <a:pt x="1286" y="129"/>
                </a:lnTo>
                <a:lnTo>
                  <a:pt x="1293" y="123"/>
                </a:lnTo>
                <a:lnTo>
                  <a:pt x="1286" y="116"/>
                </a:lnTo>
                <a:lnTo>
                  <a:pt x="1273" y="116"/>
                </a:lnTo>
                <a:lnTo>
                  <a:pt x="1254" y="116"/>
                </a:lnTo>
                <a:lnTo>
                  <a:pt x="1273" y="129"/>
                </a:lnTo>
                <a:lnTo>
                  <a:pt x="5433" y="495"/>
                </a:lnTo>
                <a:lnTo>
                  <a:pt x="470" y="84"/>
                </a:lnTo>
                <a:lnTo>
                  <a:pt x="476" y="84"/>
                </a:lnTo>
                <a:lnTo>
                  <a:pt x="483" y="84"/>
                </a:lnTo>
                <a:lnTo>
                  <a:pt x="476" y="78"/>
                </a:lnTo>
                <a:lnTo>
                  <a:pt x="470" y="78"/>
                </a:lnTo>
                <a:lnTo>
                  <a:pt x="450" y="78"/>
                </a:lnTo>
                <a:lnTo>
                  <a:pt x="470" y="84"/>
                </a:lnTo>
                <a:lnTo>
                  <a:pt x="5433" y="495"/>
                </a:lnTo>
                <a:lnTo>
                  <a:pt x="1357" y="161"/>
                </a:lnTo>
                <a:lnTo>
                  <a:pt x="1408" y="174"/>
                </a:lnTo>
                <a:lnTo>
                  <a:pt x="1492" y="193"/>
                </a:lnTo>
                <a:lnTo>
                  <a:pt x="1537" y="213"/>
                </a:lnTo>
                <a:lnTo>
                  <a:pt x="1582" y="219"/>
                </a:lnTo>
                <a:lnTo>
                  <a:pt x="1582" y="213"/>
                </a:lnTo>
                <a:lnTo>
                  <a:pt x="1575" y="213"/>
                </a:lnTo>
                <a:lnTo>
                  <a:pt x="1543" y="206"/>
                </a:lnTo>
                <a:lnTo>
                  <a:pt x="1473" y="187"/>
                </a:lnTo>
                <a:lnTo>
                  <a:pt x="1428" y="168"/>
                </a:lnTo>
                <a:lnTo>
                  <a:pt x="1376" y="142"/>
                </a:lnTo>
                <a:lnTo>
                  <a:pt x="1344" y="135"/>
                </a:lnTo>
                <a:lnTo>
                  <a:pt x="1325" y="129"/>
                </a:lnTo>
                <a:lnTo>
                  <a:pt x="1338" y="142"/>
                </a:lnTo>
                <a:lnTo>
                  <a:pt x="1357" y="161"/>
                </a:lnTo>
                <a:lnTo>
                  <a:pt x="5433" y="495"/>
                </a:lnTo>
                <a:lnTo>
                  <a:pt x="881" y="20"/>
                </a:lnTo>
                <a:lnTo>
                  <a:pt x="978" y="52"/>
                </a:lnTo>
                <a:lnTo>
                  <a:pt x="1068" y="78"/>
                </a:lnTo>
                <a:lnTo>
                  <a:pt x="1158" y="110"/>
                </a:lnTo>
                <a:lnTo>
                  <a:pt x="1138" y="110"/>
                </a:lnTo>
                <a:lnTo>
                  <a:pt x="1113" y="116"/>
                </a:lnTo>
                <a:lnTo>
                  <a:pt x="1119" y="123"/>
                </a:lnTo>
                <a:lnTo>
                  <a:pt x="1145" y="123"/>
                </a:lnTo>
                <a:lnTo>
                  <a:pt x="1196" y="116"/>
                </a:lnTo>
                <a:lnTo>
                  <a:pt x="1228" y="135"/>
                </a:lnTo>
                <a:lnTo>
                  <a:pt x="1299" y="168"/>
                </a:lnTo>
                <a:lnTo>
                  <a:pt x="1421" y="225"/>
                </a:lnTo>
                <a:lnTo>
                  <a:pt x="1511" y="264"/>
                </a:lnTo>
                <a:lnTo>
                  <a:pt x="1524" y="277"/>
                </a:lnTo>
                <a:lnTo>
                  <a:pt x="1447" y="225"/>
                </a:lnTo>
                <a:lnTo>
                  <a:pt x="1254" y="135"/>
                </a:lnTo>
                <a:lnTo>
                  <a:pt x="1215" y="123"/>
                </a:lnTo>
                <a:lnTo>
                  <a:pt x="1228" y="116"/>
                </a:lnTo>
                <a:lnTo>
                  <a:pt x="1235" y="116"/>
                </a:lnTo>
                <a:lnTo>
                  <a:pt x="1183" y="110"/>
                </a:lnTo>
                <a:lnTo>
                  <a:pt x="1132" y="90"/>
                </a:lnTo>
                <a:lnTo>
                  <a:pt x="1016" y="39"/>
                </a:lnTo>
                <a:lnTo>
                  <a:pt x="907" y="13"/>
                </a:lnTo>
                <a:lnTo>
                  <a:pt x="810" y="0"/>
                </a:lnTo>
                <a:lnTo>
                  <a:pt x="669" y="7"/>
                </a:lnTo>
                <a:lnTo>
                  <a:pt x="547" y="13"/>
                </a:lnTo>
                <a:lnTo>
                  <a:pt x="489" y="33"/>
                </a:lnTo>
                <a:lnTo>
                  <a:pt x="682" y="13"/>
                </a:lnTo>
                <a:lnTo>
                  <a:pt x="778" y="7"/>
                </a:lnTo>
                <a:lnTo>
                  <a:pt x="881" y="20"/>
                </a:lnTo>
                <a:lnTo>
                  <a:pt x="5433" y="495"/>
                </a:lnTo>
                <a:lnTo>
                  <a:pt x="225" y="71"/>
                </a:lnTo>
                <a:lnTo>
                  <a:pt x="219" y="65"/>
                </a:lnTo>
                <a:lnTo>
                  <a:pt x="213" y="65"/>
                </a:lnTo>
                <a:lnTo>
                  <a:pt x="206" y="71"/>
                </a:lnTo>
                <a:lnTo>
                  <a:pt x="213" y="71"/>
                </a:lnTo>
                <a:lnTo>
                  <a:pt x="225" y="71"/>
                </a:lnTo>
                <a:lnTo>
                  <a:pt x="5433" y="495"/>
                </a:lnTo>
                <a:lnTo>
                  <a:pt x="534" y="97"/>
                </a:lnTo>
                <a:lnTo>
                  <a:pt x="618" y="84"/>
                </a:lnTo>
                <a:lnTo>
                  <a:pt x="656" y="71"/>
                </a:lnTo>
                <a:lnTo>
                  <a:pt x="592" y="84"/>
                </a:lnTo>
                <a:lnTo>
                  <a:pt x="412" y="97"/>
                </a:lnTo>
                <a:lnTo>
                  <a:pt x="283" y="110"/>
                </a:lnTo>
                <a:lnTo>
                  <a:pt x="206" y="129"/>
                </a:lnTo>
                <a:lnTo>
                  <a:pt x="155" y="155"/>
                </a:lnTo>
                <a:lnTo>
                  <a:pt x="193" y="135"/>
                </a:lnTo>
                <a:lnTo>
                  <a:pt x="238" y="129"/>
                </a:lnTo>
                <a:lnTo>
                  <a:pt x="303" y="116"/>
                </a:lnTo>
                <a:lnTo>
                  <a:pt x="534" y="97"/>
                </a:lnTo>
                <a:lnTo>
                  <a:pt x="5433" y="495"/>
                </a:lnTo>
                <a:lnTo>
                  <a:pt x="1929" y="592"/>
                </a:lnTo>
                <a:lnTo>
                  <a:pt x="1955" y="585"/>
                </a:lnTo>
                <a:lnTo>
                  <a:pt x="2013" y="560"/>
                </a:lnTo>
                <a:lnTo>
                  <a:pt x="2019" y="560"/>
                </a:lnTo>
                <a:lnTo>
                  <a:pt x="2025" y="553"/>
                </a:lnTo>
                <a:lnTo>
                  <a:pt x="1987" y="553"/>
                </a:lnTo>
                <a:lnTo>
                  <a:pt x="1923" y="579"/>
                </a:lnTo>
                <a:lnTo>
                  <a:pt x="1890" y="592"/>
                </a:lnTo>
                <a:lnTo>
                  <a:pt x="1871" y="598"/>
                </a:lnTo>
                <a:lnTo>
                  <a:pt x="1833" y="585"/>
                </a:lnTo>
                <a:lnTo>
                  <a:pt x="1807" y="585"/>
                </a:lnTo>
                <a:lnTo>
                  <a:pt x="1788" y="579"/>
                </a:lnTo>
                <a:lnTo>
                  <a:pt x="1781" y="566"/>
                </a:lnTo>
                <a:lnTo>
                  <a:pt x="1800" y="560"/>
                </a:lnTo>
                <a:lnTo>
                  <a:pt x="1820" y="553"/>
                </a:lnTo>
                <a:lnTo>
                  <a:pt x="1878" y="528"/>
                </a:lnTo>
                <a:lnTo>
                  <a:pt x="1916" y="528"/>
                </a:lnTo>
                <a:lnTo>
                  <a:pt x="1884" y="521"/>
                </a:lnTo>
                <a:lnTo>
                  <a:pt x="1871" y="515"/>
                </a:lnTo>
                <a:lnTo>
                  <a:pt x="1858" y="521"/>
                </a:lnTo>
                <a:lnTo>
                  <a:pt x="1813" y="534"/>
                </a:lnTo>
                <a:lnTo>
                  <a:pt x="1781" y="547"/>
                </a:lnTo>
                <a:lnTo>
                  <a:pt x="1762" y="560"/>
                </a:lnTo>
                <a:lnTo>
                  <a:pt x="1736" y="547"/>
                </a:lnTo>
                <a:lnTo>
                  <a:pt x="1678" y="521"/>
                </a:lnTo>
                <a:lnTo>
                  <a:pt x="1640" y="515"/>
                </a:lnTo>
                <a:lnTo>
                  <a:pt x="1633" y="521"/>
                </a:lnTo>
                <a:lnTo>
                  <a:pt x="1614" y="515"/>
                </a:lnTo>
                <a:lnTo>
                  <a:pt x="1575" y="502"/>
                </a:lnTo>
                <a:lnTo>
                  <a:pt x="1550" y="489"/>
                </a:lnTo>
                <a:lnTo>
                  <a:pt x="1537" y="489"/>
                </a:lnTo>
                <a:lnTo>
                  <a:pt x="1530" y="483"/>
                </a:lnTo>
                <a:lnTo>
                  <a:pt x="1550" y="457"/>
                </a:lnTo>
                <a:lnTo>
                  <a:pt x="1563" y="438"/>
                </a:lnTo>
                <a:lnTo>
                  <a:pt x="1569" y="431"/>
                </a:lnTo>
                <a:lnTo>
                  <a:pt x="1582" y="431"/>
                </a:lnTo>
                <a:lnTo>
                  <a:pt x="1595" y="438"/>
                </a:lnTo>
                <a:lnTo>
                  <a:pt x="1601" y="438"/>
                </a:lnTo>
                <a:lnTo>
                  <a:pt x="1627" y="450"/>
                </a:lnTo>
                <a:lnTo>
                  <a:pt x="1646" y="457"/>
                </a:lnTo>
                <a:lnTo>
                  <a:pt x="1672" y="476"/>
                </a:lnTo>
                <a:lnTo>
                  <a:pt x="1730" y="502"/>
                </a:lnTo>
                <a:lnTo>
                  <a:pt x="1710" y="483"/>
                </a:lnTo>
                <a:lnTo>
                  <a:pt x="1678" y="470"/>
                </a:lnTo>
                <a:lnTo>
                  <a:pt x="1646" y="444"/>
                </a:lnTo>
                <a:lnTo>
                  <a:pt x="1608" y="431"/>
                </a:lnTo>
                <a:lnTo>
                  <a:pt x="1595" y="418"/>
                </a:lnTo>
                <a:lnTo>
                  <a:pt x="1614" y="412"/>
                </a:lnTo>
                <a:lnTo>
                  <a:pt x="1627" y="393"/>
                </a:lnTo>
                <a:lnTo>
                  <a:pt x="1653" y="405"/>
                </a:lnTo>
                <a:lnTo>
                  <a:pt x="1698" y="418"/>
                </a:lnTo>
                <a:lnTo>
                  <a:pt x="1717" y="431"/>
                </a:lnTo>
                <a:lnTo>
                  <a:pt x="1723" y="431"/>
                </a:lnTo>
                <a:lnTo>
                  <a:pt x="1736" y="425"/>
                </a:lnTo>
                <a:lnTo>
                  <a:pt x="1775" y="450"/>
                </a:lnTo>
                <a:lnTo>
                  <a:pt x="1813" y="476"/>
                </a:lnTo>
                <a:lnTo>
                  <a:pt x="1852" y="489"/>
                </a:lnTo>
                <a:lnTo>
                  <a:pt x="1871" y="502"/>
                </a:lnTo>
                <a:lnTo>
                  <a:pt x="1903" y="508"/>
                </a:lnTo>
                <a:lnTo>
                  <a:pt x="1923" y="515"/>
                </a:lnTo>
                <a:lnTo>
                  <a:pt x="1948" y="521"/>
                </a:lnTo>
                <a:lnTo>
                  <a:pt x="1974" y="521"/>
                </a:lnTo>
                <a:lnTo>
                  <a:pt x="1935" y="515"/>
                </a:lnTo>
                <a:lnTo>
                  <a:pt x="1910" y="502"/>
                </a:lnTo>
                <a:lnTo>
                  <a:pt x="1871" y="489"/>
                </a:lnTo>
                <a:lnTo>
                  <a:pt x="1858" y="483"/>
                </a:lnTo>
                <a:lnTo>
                  <a:pt x="1852" y="483"/>
                </a:lnTo>
                <a:lnTo>
                  <a:pt x="1845" y="483"/>
                </a:lnTo>
                <a:lnTo>
                  <a:pt x="1826" y="476"/>
                </a:lnTo>
                <a:lnTo>
                  <a:pt x="1800" y="450"/>
                </a:lnTo>
                <a:lnTo>
                  <a:pt x="1768" y="431"/>
                </a:lnTo>
                <a:lnTo>
                  <a:pt x="1749" y="425"/>
                </a:lnTo>
                <a:lnTo>
                  <a:pt x="1723" y="418"/>
                </a:lnTo>
                <a:lnTo>
                  <a:pt x="1665" y="399"/>
                </a:lnTo>
                <a:lnTo>
                  <a:pt x="1659" y="393"/>
                </a:lnTo>
                <a:lnTo>
                  <a:pt x="1653" y="393"/>
                </a:lnTo>
                <a:lnTo>
                  <a:pt x="1653" y="386"/>
                </a:lnTo>
                <a:lnTo>
                  <a:pt x="1665" y="380"/>
                </a:lnTo>
                <a:lnTo>
                  <a:pt x="1678" y="354"/>
                </a:lnTo>
                <a:lnTo>
                  <a:pt x="1672" y="354"/>
                </a:lnTo>
                <a:lnTo>
                  <a:pt x="1665" y="354"/>
                </a:lnTo>
                <a:lnTo>
                  <a:pt x="1653" y="367"/>
                </a:lnTo>
                <a:lnTo>
                  <a:pt x="1633" y="348"/>
                </a:lnTo>
                <a:lnTo>
                  <a:pt x="1608" y="335"/>
                </a:lnTo>
                <a:lnTo>
                  <a:pt x="1582" y="328"/>
                </a:lnTo>
                <a:lnTo>
                  <a:pt x="1563" y="328"/>
                </a:lnTo>
                <a:lnTo>
                  <a:pt x="1537" y="341"/>
                </a:lnTo>
                <a:lnTo>
                  <a:pt x="1524" y="335"/>
                </a:lnTo>
                <a:lnTo>
                  <a:pt x="1473" y="328"/>
                </a:lnTo>
                <a:lnTo>
                  <a:pt x="1460" y="322"/>
                </a:lnTo>
                <a:lnTo>
                  <a:pt x="1447" y="315"/>
                </a:lnTo>
                <a:lnTo>
                  <a:pt x="1421" y="309"/>
                </a:lnTo>
                <a:lnTo>
                  <a:pt x="1408" y="309"/>
                </a:lnTo>
                <a:lnTo>
                  <a:pt x="1408" y="315"/>
                </a:lnTo>
                <a:lnTo>
                  <a:pt x="1421" y="322"/>
                </a:lnTo>
                <a:lnTo>
                  <a:pt x="1428" y="328"/>
                </a:lnTo>
                <a:lnTo>
                  <a:pt x="1492" y="341"/>
                </a:lnTo>
                <a:lnTo>
                  <a:pt x="1524" y="354"/>
                </a:lnTo>
                <a:lnTo>
                  <a:pt x="1505" y="380"/>
                </a:lnTo>
                <a:lnTo>
                  <a:pt x="1492" y="405"/>
                </a:lnTo>
                <a:lnTo>
                  <a:pt x="1511" y="393"/>
                </a:lnTo>
                <a:lnTo>
                  <a:pt x="1530" y="373"/>
                </a:lnTo>
                <a:lnTo>
                  <a:pt x="1537" y="367"/>
                </a:lnTo>
                <a:lnTo>
                  <a:pt x="1550" y="367"/>
                </a:lnTo>
                <a:lnTo>
                  <a:pt x="1563" y="380"/>
                </a:lnTo>
                <a:lnTo>
                  <a:pt x="1595" y="386"/>
                </a:lnTo>
                <a:lnTo>
                  <a:pt x="1608" y="393"/>
                </a:lnTo>
                <a:lnTo>
                  <a:pt x="1614" y="399"/>
                </a:lnTo>
                <a:lnTo>
                  <a:pt x="1601" y="399"/>
                </a:lnTo>
                <a:lnTo>
                  <a:pt x="1575" y="405"/>
                </a:lnTo>
                <a:lnTo>
                  <a:pt x="1569" y="418"/>
                </a:lnTo>
                <a:lnTo>
                  <a:pt x="1563" y="418"/>
                </a:lnTo>
                <a:lnTo>
                  <a:pt x="1550" y="412"/>
                </a:lnTo>
                <a:lnTo>
                  <a:pt x="1543" y="412"/>
                </a:lnTo>
                <a:lnTo>
                  <a:pt x="1543" y="418"/>
                </a:lnTo>
                <a:lnTo>
                  <a:pt x="1550" y="425"/>
                </a:lnTo>
                <a:lnTo>
                  <a:pt x="1556" y="425"/>
                </a:lnTo>
                <a:lnTo>
                  <a:pt x="1530" y="444"/>
                </a:lnTo>
                <a:lnTo>
                  <a:pt x="1492" y="476"/>
                </a:lnTo>
                <a:lnTo>
                  <a:pt x="1440" y="450"/>
                </a:lnTo>
                <a:lnTo>
                  <a:pt x="1440" y="444"/>
                </a:lnTo>
                <a:lnTo>
                  <a:pt x="1447" y="431"/>
                </a:lnTo>
                <a:lnTo>
                  <a:pt x="1460" y="425"/>
                </a:lnTo>
                <a:lnTo>
                  <a:pt x="1466" y="412"/>
                </a:lnTo>
                <a:lnTo>
                  <a:pt x="1466" y="405"/>
                </a:lnTo>
                <a:lnTo>
                  <a:pt x="1453" y="412"/>
                </a:lnTo>
                <a:lnTo>
                  <a:pt x="1453" y="393"/>
                </a:lnTo>
                <a:lnTo>
                  <a:pt x="1434" y="405"/>
                </a:lnTo>
                <a:lnTo>
                  <a:pt x="1421" y="418"/>
                </a:lnTo>
                <a:lnTo>
                  <a:pt x="1415" y="425"/>
                </a:lnTo>
                <a:lnTo>
                  <a:pt x="1363" y="425"/>
                </a:lnTo>
                <a:lnTo>
                  <a:pt x="1344" y="412"/>
                </a:lnTo>
                <a:lnTo>
                  <a:pt x="1305" y="393"/>
                </a:lnTo>
                <a:lnTo>
                  <a:pt x="1267" y="380"/>
                </a:lnTo>
                <a:lnTo>
                  <a:pt x="1248" y="367"/>
                </a:lnTo>
                <a:lnTo>
                  <a:pt x="1235" y="367"/>
                </a:lnTo>
                <a:lnTo>
                  <a:pt x="1222" y="354"/>
                </a:lnTo>
                <a:lnTo>
                  <a:pt x="1164" y="335"/>
                </a:lnTo>
                <a:lnTo>
                  <a:pt x="1145" y="328"/>
                </a:lnTo>
                <a:lnTo>
                  <a:pt x="1119" y="315"/>
                </a:lnTo>
                <a:lnTo>
                  <a:pt x="1068" y="303"/>
                </a:lnTo>
                <a:lnTo>
                  <a:pt x="952" y="264"/>
                </a:lnTo>
                <a:lnTo>
                  <a:pt x="900" y="238"/>
                </a:lnTo>
                <a:lnTo>
                  <a:pt x="823" y="213"/>
                </a:lnTo>
                <a:lnTo>
                  <a:pt x="753" y="200"/>
                </a:lnTo>
                <a:lnTo>
                  <a:pt x="695" y="193"/>
                </a:lnTo>
                <a:lnTo>
                  <a:pt x="611" y="187"/>
                </a:lnTo>
                <a:lnTo>
                  <a:pt x="585" y="180"/>
                </a:lnTo>
                <a:lnTo>
                  <a:pt x="579" y="180"/>
                </a:lnTo>
                <a:lnTo>
                  <a:pt x="573" y="187"/>
                </a:lnTo>
                <a:lnTo>
                  <a:pt x="579" y="206"/>
                </a:lnTo>
                <a:lnTo>
                  <a:pt x="579" y="213"/>
                </a:lnTo>
                <a:lnTo>
                  <a:pt x="585" y="213"/>
                </a:lnTo>
                <a:lnTo>
                  <a:pt x="598" y="200"/>
                </a:lnTo>
                <a:lnTo>
                  <a:pt x="605" y="200"/>
                </a:lnTo>
                <a:lnTo>
                  <a:pt x="611" y="200"/>
                </a:lnTo>
                <a:lnTo>
                  <a:pt x="624" y="206"/>
                </a:lnTo>
                <a:lnTo>
                  <a:pt x="688" y="213"/>
                </a:lnTo>
                <a:lnTo>
                  <a:pt x="720" y="225"/>
                </a:lnTo>
                <a:lnTo>
                  <a:pt x="746" y="232"/>
                </a:lnTo>
                <a:lnTo>
                  <a:pt x="804" y="238"/>
                </a:lnTo>
                <a:lnTo>
                  <a:pt x="836" y="251"/>
                </a:lnTo>
                <a:lnTo>
                  <a:pt x="888" y="264"/>
                </a:lnTo>
                <a:lnTo>
                  <a:pt x="952" y="283"/>
                </a:lnTo>
                <a:lnTo>
                  <a:pt x="990" y="296"/>
                </a:lnTo>
                <a:lnTo>
                  <a:pt x="1087" y="322"/>
                </a:lnTo>
                <a:lnTo>
                  <a:pt x="1029" y="322"/>
                </a:lnTo>
                <a:lnTo>
                  <a:pt x="990" y="322"/>
                </a:lnTo>
                <a:lnTo>
                  <a:pt x="952" y="322"/>
                </a:lnTo>
                <a:lnTo>
                  <a:pt x="926" y="328"/>
                </a:lnTo>
                <a:lnTo>
                  <a:pt x="933" y="335"/>
                </a:lnTo>
                <a:lnTo>
                  <a:pt x="939" y="335"/>
                </a:lnTo>
                <a:lnTo>
                  <a:pt x="965" y="328"/>
                </a:lnTo>
                <a:lnTo>
                  <a:pt x="1023" y="328"/>
                </a:lnTo>
                <a:lnTo>
                  <a:pt x="1061" y="328"/>
                </a:lnTo>
                <a:lnTo>
                  <a:pt x="1100" y="328"/>
                </a:lnTo>
                <a:lnTo>
                  <a:pt x="1119" y="335"/>
                </a:lnTo>
                <a:lnTo>
                  <a:pt x="1132" y="335"/>
                </a:lnTo>
                <a:lnTo>
                  <a:pt x="1138" y="341"/>
                </a:lnTo>
                <a:lnTo>
                  <a:pt x="1164" y="367"/>
                </a:lnTo>
                <a:lnTo>
                  <a:pt x="1190" y="373"/>
                </a:lnTo>
                <a:lnTo>
                  <a:pt x="1215" y="373"/>
                </a:lnTo>
                <a:lnTo>
                  <a:pt x="1248" y="386"/>
                </a:lnTo>
                <a:lnTo>
                  <a:pt x="1260" y="393"/>
                </a:lnTo>
                <a:lnTo>
                  <a:pt x="1235" y="393"/>
                </a:lnTo>
                <a:lnTo>
                  <a:pt x="1196" y="380"/>
                </a:lnTo>
                <a:lnTo>
                  <a:pt x="1183" y="386"/>
                </a:lnTo>
                <a:lnTo>
                  <a:pt x="1183" y="393"/>
                </a:lnTo>
                <a:lnTo>
                  <a:pt x="1190" y="393"/>
                </a:lnTo>
                <a:lnTo>
                  <a:pt x="1209" y="399"/>
                </a:lnTo>
                <a:lnTo>
                  <a:pt x="1254" y="405"/>
                </a:lnTo>
                <a:lnTo>
                  <a:pt x="1267" y="412"/>
                </a:lnTo>
                <a:lnTo>
                  <a:pt x="1286" y="412"/>
                </a:lnTo>
                <a:lnTo>
                  <a:pt x="1293" y="412"/>
                </a:lnTo>
                <a:lnTo>
                  <a:pt x="1299" y="418"/>
                </a:lnTo>
                <a:lnTo>
                  <a:pt x="1318" y="425"/>
                </a:lnTo>
                <a:lnTo>
                  <a:pt x="1325" y="425"/>
                </a:lnTo>
                <a:lnTo>
                  <a:pt x="1344" y="431"/>
                </a:lnTo>
                <a:lnTo>
                  <a:pt x="1376" y="438"/>
                </a:lnTo>
                <a:lnTo>
                  <a:pt x="1389" y="444"/>
                </a:lnTo>
                <a:lnTo>
                  <a:pt x="1402" y="457"/>
                </a:lnTo>
                <a:lnTo>
                  <a:pt x="1428" y="470"/>
                </a:lnTo>
                <a:lnTo>
                  <a:pt x="1473" y="495"/>
                </a:lnTo>
                <a:lnTo>
                  <a:pt x="1466" y="502"/>
                </a:lnTo>
                <a:lnTo>
                  <a:pt x="1453" y="515"/>
                </a:lnTo>
                <a:lnTo>
                  <a:pt x="1447" y="521"/>
                </a:lnTo>
                <a:lnTo>
                  <a:pt x="1395" y="553"/>
                </a:lnTo>
                <a:lnTo>
                  <a:pt x="1370" y="547"/>
                </a:lnTo>
                <a:lnTo>
                  <a:pt x="1344" y="547"/>
                </a:lnTo>
                <a:lnTo>
                  <a:pt x="1318" y="547"/>
                </a:lnTo>
                <a:lnTo>
                  <a:pt x="1305" y="540"/>
                </a:lnTo>
                <a:lnTo>
                  <a:pt x="1305" y="534"/>
                </a:lnTo>
                <a:lnTo>
                  <a:pt x="1293" y="534"/>
                </a:lnTo>
                <a:lnTo>
                  <a:pt x="1267" y="528"/>
                </a:lnTo>
                <a:lnTo>
                  <a:pt x="1248" y="521"/>
                </a:lnTo>
                <a:lnTo>
                  <a:pt x="1003" y="425"/>
                </a:lnTo>
                <a:lnTo>
                  <a:pt x="881" y="380"/>
                </a:lnTo>
                <a:lnTo>
                  <a:pt x="843" y="367"/>
                </a:lnTo>
                <a:lnTo>
                  <a:pt x="804" y="348"/>
                </a:lnTo>
                <a:lnTo>
                  <a:pt x="759" y="335"/>
                </a:lnTo>
                <a:lnTo>
                  <a:pt x="733" y="328"/>
                </a:lnTo>
                <a:lnTo>
                  <a:pt x="708" y="322"/>
                </a:lnTo>
                <a:lnTo>
                  <a:pt x="675" y="322"/>
                </a:lnTo>
                <a:lnTo>
                  <a:pt x="605" y="322"/>
                </a:lnTo>
                <a:lnTo>
                  <a:pt x="592" y="322"/>
                </a:lnTo>
                <a:lnTo>
                  <a:pt x="592" y="309"/>
                </a:lnTo>
                <a:lnTo>
                  <a:pt x="566" y="309"/>
                </a:lnTo>
                <a:lnTo>
                  <a:pt x="547" y="309"/>
                </a:lnTo>
                <a:lnTo>
                  <a:pt x="540" y="315"/>
                </a:lnTo>
                <a:lnTo>
                  <a:pt x="540" y="322"/>
                </a:lnTo>
                <a:lnTo>
                  <a:pt x="534" y="322"/>
                </a:lnTo>
                <a:lnTo>
                  <a:pt x="521" y="322"/>
                </a:lnTo>
                <a:lnTo>
                  <a:pt x="515" y="315"/>
                </a:lnTo>
                <a:lnTo>
                  <a:pt x="502" y="315"/>
                </a:lnTo>
                <a:lnTo>
                  <a:pt x="495" y="322"/>
                </a:lnTo>
                <a:lnTo>
                  <a:pt x="483" y="328"/>
                </a:lnTo>
                <a:lnTo>
                  <a:pt x="483" y="335"/>
                </a:lnTo>
                <a:lnTo>
                  <a:pt x="489" y="328"/>
                </a:lnTo>
                <a:lnTo>
                  <a:pt x="495" y="341"/>
                </a:lnTo>
                <a:lnTo>
                  <a:pt x="508" y="348"/>
                </a:lnTo>
                <a:lnTo>
                  <a:pt x="547" y="348"/>
                </a:lnTo>
                <a:lnTo>
                  <a:pt x="566" y="354"/>
                </a:lnTo>
                <a:lnTo>
                  <a:pt x="592" y="367"/>
                </a:lnTo>
                <a:lnTo>
                  <a:pt x="605" y="367"/>
                </a:lnTo>
                <a:lnTo>
                  <a:pt x="618" y="354"/>
                </a:lnTo>
                <a:lnTo>
                  <a:pt x="624" y="367"/>
                </a:lnTo>
                <a:lnTo>
                  <a:pt x="630" y="373"/>
                </a:lnTo>
                <a:lnTo>
                  <a:pt x="637" y="386"/>
                </a:lnTo>
                <a:lnTo>
                  <a:pt x="656" y="386"/>
                </a:lnTo>
                <a:lnTo>
                  <a:pt x="714" y="405"/>
                </a:lnTo>
                <a:lnTo>
                  <a:pt x="733" y="418"/>
                </a:lnTo>
                <a:lnTo>
                  <a:pt x="701" y="418"/>
                </a:lnTo>
                <a:lnTo>
                  <a:pt x="637" y="418"/>
                </a:lnTo>
                <a:lnTo>
                  <a:pt x="598" y="412"/>
                </a:lnTo>
                <a:lnTo>
                  <a:pt x="585" y="412"/>
                </a:lnTo>
                <a:lnTo>
                  <a:pt x="566" y="418"/>
                </a:lnTo>
                <a:lnTo>
                  <a:pt x="540" y="425"/>
                </a:lnTo>
                <a:lnTo>
                  <a:pt x="534" y="425"/>
                </a:lnTo>
                <a:lnTo>
                  <a:pt x="521" y="418"/>
                </a:lnTo>
                <a:lnTo>
                  <a:pt x="515" y="412"/>
                </a:lnTo>
                <a:lnTo>
                  <a:pt x="508" y="412"/>
                </a:lnTo>
                <a:lnTo>
                  <a:pt x="495" y="418"/>
                </a:lnTo>
                <a:lnTo>
                  <a:pt x="489" y="418"/>
                </a:lnTo>
                <a:lnTo>
                  <a:pt x="463" y="418"/>
                </a:lnTo>
                <a:lnTo>
                  <a:pt x="438" y="418"/>
                </a:lnTo>
                <a:lnTo>
                  <a:pt x="418" y="425"/>
                </a:lnTo>
                <a:lnTo>
                  <a:pt x="380" y="438"/>
                </a:lnTo>
                <a:lnTo>
                  <a:pt x="367" y="444"/>
                </a:lnTo>
                <a:lnTo>
                  <a:pt x="348" y="450"/>
                </a:lnTo>
                <a:lnTo>
                  <a:pt x="335" y="450"/>
                </a:lnTo>
                <a:lnTo>
                  <a:pt x="322" y="457"/>
                </a:lnTo>
                <a:lnTo>
                  <a:pt x="322" y="470"/>
                </a:lnTo>
                <a:lnTo>
                  <a:pt x="328" y="470"/>
                </a:lnTo>
                <a:lnTo>
                  <a:pt x="348" y="457"/>
                </a:lnTo>
                <a:lnTo>
                  <a:pt x="360" y="457"/>
                </a:lnTo>
                <a:lnTo>
                  <a:pt x="367" y="470"/>
                </a:lnTo>
                <a:lnTo>
                  <a:pt x="373" y="470"/>
                </a:lnTo>
                <a:lnTo>
                  <a:pt x="380" y="457"/>
                </a:lnTo>
                <a:lnTo>
                  <a:pt x="405" y="457"/>
                </a:lnTo>
                <a:lnTo>
                  <a:pt x="405" y="450"/>
                </a:lnTo>
                <a:lnTo>
                  <a:pt x="386" y="457"/>
                </a:lnTo>
                <a:lnTo>
                  <a:pt x="386" y="450"/>
                </a:lnTo>
                <a:lnTo>
                  <a:pt x="399" y="444"/>
                </a:lnTo>
                <a:lnTo>
                  <a:pt x="431" y="438"/>
                </a:lnTo>
                <a:lnTo>
                  <a:pt x="495" y="438"/>
                </a:lnTo>
                <a:lnTo>
                  <a:pt x="540" y="438"/>
                </a:lnTo>
                <a:lnTo>
                  <a:pt x="585" y="450"/>
                </a:lnTo>
                <a:lnTo>
                  <a:pt x="611" y="470"/>
                </a:lnTo>
                <a:lnTo>
                  <a:pt x="592" y="470"/>
                </a:lnTo>
                <a:lnTo>
                  <a:pt x="573" y="457"/>
                </a:lnTo>
                <a:lnTo>
                  <a:pt x="547" y="457"/>
                </a:lnTo>
                <a:lnTo>
                  <a:pt x="528" y="457"/>
                </a:lnTo>
                <a:lnTo>
                  <a:pt x="515" y="450"/>
                </a:lnTo>
                <a:lnTo>
                  <a:pt x="476" y="457"/>
                </a:lnTo>
                <a:lnTo>
                  <a:pt x="438" y="457"/>
                </a:lnTo>
                <a:lnTo>
                  <a:pt x="483" y="457"/>
                </a:lnTo>
                <a:lnTo>
                  <a:pt x="502" y="470"/>
                </a:lnTo>
                <a:lnTo>
                  <a:pt x="534" y="470"/>
                </a:lnTo>
                <a:lnTo>
                  <a:pt x="553" y="470"/>
                </a:lnTo>
                <a:lnTo>
                  <a:pt x="573" y="476"/>
                </a:lnTo>
                <a:lnTo>
                  <a:pt x="598" y="483"/>
                </a:lnTo>
                <a:lnTo>
                  <a:pt x="643" y="489"/>
                </a:lnTo>
                <a:lnTo>
                  <a:pt x="669" y="495"/>
                </a:lnTo>
                <a:lnTo>
                  <a:pt x="701" y="508"/>
                </a:lnTo>
                <a:lnTo>
                  <a:pt x="746" y="528"/>
                </a:lnTo>
                <a:lnTo>
                  <a:pt x="791" y="540"/>
                </a:lnTo>
                <a:lnTo>
                  <a:pt x="843" y="560"/>
                </a:lnTo>
                <a:lnTo>
                  <a:pt x="888" y="566"/>
                </a:lnTo>
                <a:lnTo>
                  <a:pt x="907" y="579"/>
                </a:lnTo>
                <a:lnTo>
                  <a:pt x="939" y="592"/>
                </a:lnTo>
                <a:lnTo>
                  <a:pt x="965" y="605"/>
                </a:lnTo>
                <a:lnTo>
                  <a:pt x="1003" y="605"/>
                </a:lnTo>
                <a:lnTo>
                  <a:pt x="1042" y="611"/>
                </a:lnTo>
                <a:lnTo>
                  <a:pt x="1080" y="618"/>
                </a:lnTo>
                <a:lnTo>
                  <a:pt x="1119" y="618"/>
                </a:lnTo>
                <a:lnTo>
                  <a:pt x="1113" y="605"/>
                </a:lnTo>
                <a:lnTo>
                  <a:pt x="1068" y="598"/>
                </a:lnTo>
                <a:lnTo>
                  <a:pt x="1023" y="598"/>
                </a:lnTo>
                <a:lnTo>
                  <a:pt x="978" y="592"/>
                </a:lnTo>
                <a:lnTo>
                  <a:pt x="952" y="585"/>
                </a:lnTo>
                <a:lnTo>
                  <a:pt x="926" y="566"/>
                </a:lnTo>
                <a:lnTo>
                  <a:pt x="900" y="560"/>
                </a:lnTo>
                <a:lnTo>
                  <a:pt x="875" y="560"/>
                </a:lnTo>
                <a:lnTo>
                  <a:pt x="798" y="534"/>
                </a:lnTo>
                <a:lnTo>
                  <a:pt x="753" y="521"/>
                </a:lnTo>
                <a:lnTo>
                  <a:pt x="830" y="540"/>
                </a:lnTo>
                <a:lnTo>
                  <a:pt x="759" y="515"/>
                </a:lnTo>
                <a:lnTo>
                  <a:pt x="759" y="508"/>
                </a:lnTo>
                <a:lnTo>
                  <a:pt x="772" y="515"/>
                </a:lnTo>
                <a:lnTo>
                  <a:pt x="791" y="521"/>
                </a:lnTo>
                <a:lnTo>
                  <a:pt x="823" y="521"/>
                </a:lnTo>
                <a:lnTo>
                  <a:pt x="823" y="521"/>
                </a:lnTo>
                <a:lnTo>
                  <a:pt x="823" y="515"/>
                </a:lnTo>
                <a:lnTo>
                  <a:pt x="875" y="521"/>
                </a:lnTo>
                <a:lnTo>
                  <a:pt x="913" y="528"/>
                </a:lnTo>
                <a:lnTo>
                  <a:pt x="945" y="534"/>
                </a:lnTo>
                <a:lnTo>
                  <a:pt x="997" y="534"/>
                </a:lnTo>
                <a:lnTo>
                  <a:pt x="1035" y="540"/>
                </a:lnTo>
                <a:lnTo>
                  <a:pt x="1100" y="560"/>
                </a:lnTo>
                <a:lnTo>
                  <a:pt x="1132" y="560"/>
                </a:lnTo>
                <a:lnTo>
                  <a:pt x="1132" y="566"/>
                </a:lnTo>
                <a:lnTo>
                  <a:pt x="1119" y="579"/>
                </a:lnTo>
                <a:lnTo>
                  <a:pt x="1113" y="585"/>
                </a:lnTo>
                <a:lnTo>
                  <a:pt x="1119" y="592"/>
                </a:lnTo>
                <a:lnTo>
                  <a:pt x="1138" y="585"/>
                </a:lnTo>
                <a:lnTo>
                  <a:pt x="1151" y="579"/>
                </a:lnTo>
                <a:lnTo>
                  <a:pt x="1170" y="566"/>
                </a:lnTo>
                <a:lnTo>
                  <a:pt x="1196" y="560"/>
                </a:lnTo>
                <a:lnTo>
                  <a:pt x="1209" y="553"/>
                </a:lnTo>
                <a:lnTo>
                  <a:pt x="1215" y="553"/>
                </a:lnTo>
                <a:lnTo>
                  <a:pt x="1222" y="560"/>
                </a:lnTo>
                <a:lnTo>
                  <a:pt x="1228" y="566"/>
                </a:lnTo>
                <a:lnTo>
                  <a:pt x="1235" y="560"/>
                </a:lnTo>
                <a:lnTo>
                  <a:pt x="1254" y="553"/>
                </a:lnTo>
                <a:lnTo>
                  <a:pt x="1260" y="553"/>
                </a:lnTo>
                <a:lnTo>
                  <a:pt x="1260" y="560"/>
                </a:lnTo>
                <a:lnTo>
                  <a:pt x="1248" y="566"/>
                </a:lnTo>
                <a:lnTo>
                  <a:pt x="1248" y="579"/>
                </a:lnTo>
                <a:lnTo>
                  <a:pt x="1260" y="579"/>
                </a:lnTo>
                <a:lnTo>
                  <a:pt x="1273" y="579"/>
                </a:lnTo>
                <a:lnTo>
                  <a:pt x="1293" y="592"/>
                </a:lnTo>
                <a:lnTo>
                  <a:pt x="1344" y="605"/>
                </a:lnTo>
                <a:lnTo>
                  <a:pt x="1331" y="618"/>
                </a:lnTo>
                <a:lnTo>
                  <a:pt x="1363" y="618"/>
                </a:lnTo>
                <a:lnTo>
                  <a:pt x="1363" y="611"/>
                </a:lnTo>
                <a:lnTo>
                  <a:pt x="1395" y="618"/>
                </a:lnTo>
                <a:lnTo>
                  <a:pt x="1421" y="618"/>
                </a:lnTo>
                <a:lnTo>
                  <a:pt x="1376" y="605"/>
                </a:lnTo>
                <a:lnTo>
                  <a:pt x="1395" y="598"/>
                </a:lnTo>
                <a:lnTo>
                  <a:pt x="1415" y="605"/>
                </a:lnTo>
                <a:lnTo>
                  <a:pt x="1440" y="605"/>
                </a:lnTo>
                <a:lnTo>
                  <a:pt x="1428" y="598"/>
                </a:lnTo>
                <a:lnTo>
                  <a:pt x="1408" y="592"/>
                </a:lnTo>
                <a:lnTo>
                  <a:pt x="1408" y="585"/>
                </a:lnTo>
                <a:lnTo>
                  <a:pt x="1408" y="579"/>
                </a:lnTo>
                <a:lnTo>
                  <a:pt x="1421" y="560"/>
                </a:lnTo>
                <a:lnTo>
                  <a:pt x="1434" y="560"/>
                </a:lnTo>
                <a:lnTo>
                  <a:pt x="1460" y="566"/>
                </a:lnTo>
                <a:lnTo>
                  <a:pt x="1473" y="566"/>
                </a:lnTo>
                <a:lnTo>
                  <a:pt x="1492" y="560"/>
                </a:lnTo>
                <a:lnTo>
                  <a:pt x="1518" y="560"/>
                </a:lnTo>
                <a:lnTo>
                  <a:pt x="1550" y="566"/>
                </a:lnTo>
                <a:lnTo>
                  <a:pt x="1608" y="566"/>
                </a:lnTo>
                <a:lnTo>
                  <a:pt x="1633" y="579"/>
                </a:lnTo>
                <a:lnTo>
                  <a:pt x="1665" y="579"/>
                </a:lnTo>
                <a:lnTo>
                  <a:pt x="1704" y="579"/>
                </a:lnTo>
                <a:lnTo>
                  <a:pt x="1710" y="585"/>
                </a:lnTo>
                <a:lnTo>
                  <a:pt x="1704" y="592"/>
                </a:lnTo>
                <a:lnTo>
                  <a:pt x="1698" y="598"/>
                </a:lnTo>
                <a:lnTo>
                  <a:pt x="1665" y="618"/>
                </a:lnTo>
                <a:lnTo>
                  <a:pt x="1685" y="618"/>
                </a:lnTo>
                <a:lnTo>
                  <a:pt x="1698" y="611"/>
                </a:lnTo>
                <a:lnTo>
                  <a:pt x="1717" y="598"/>
                </a:lnTo>
                <a:lnTo>
                  <a:pt x="1730" y="585"/>
                </a:lnTo>
                <a:lnTo>
                  <a:pt x="1743" y="592"/>
                </a:lnTo>
                <a:lnTo>
                  <a:pt x="1768" y="598"/>
                </a:lnTo>
                <a:lnTo>
                  <a:pt x="1775" y="598"/>
                </a:lnTo>
                <a:lnTo>
                  <a:pt x="1775" y="592"/>
                </a:lnTo>
                <a:lnTo>
                  <a:pt x="1781" y="592"/>
                </a:lnTo>
                <a:lnTo>
                  <a:pt x="1800" y="598"/>
                </a:lnTo>
                <a:lnTo>
                  <a:pt x="1813" y="598"/>
                </a:lnTo>
                <a:lnTo>
                  <a:pt x="1820" y="598"/>
                </a:lnTo>
                <a:lnTo>
                  <a:pt x="1865" y="611"/>
                </a:lnTo>
                <a:lnTo>
                  <a:pt x="1878" y="611"/>
                </a:lnTo>
                <a:lnTo>
                  <a:pt x="1884" y="618"/>
                </a:lnTo>
                <a:lnTo>
                  <a:pt x="1948" y="618"/>
                </a:lnTo>
                <a:lnTo>
                  <a:pt x="1942" y="611"/>
                </a:lnTo>
                <a:lnTo>
                  <a:pt x="1942" y="598"/>
                </a:lnTo>
                <a:lnTo>
                  <a:pt x="1910" y="598"/>
                </a:lnTo>
                <a:lnTo>
                  <a:pt x="1929" y="592"/>
                </a:lnTo>
                <a:lnTo>
                  <a:pt x="5433" y="495"/>
                </a:lnTo>
                <a:lnTo>
                  <a:pt x="1556" y="348"/>
                </a:lnTo>
                <a:lnTo>
                  <a:pt x="1556" y="341"/>
                </a:lnTo>
                <a:lnTo>
                  <a:pt x="1575" y="341"/>
                </a:lnTo>
                <a:lnTo>
                  <a:pt x="1620" y="354"/>
                </a:lnTo>
                <a:lnTo>
                  <a:pt x="1646" y="380"/>
                </a:lnTo>
                <a:lnTo>
                  <a:pt x="1633" y="380"/>
                </a:lnTo>
                <a:lnTo>
                  <a:pt x="1556" y="348"/>
                </a:lnTo>
                <a:lnTo>
                  <a:pt x="5433" y="495"/>
                </a:lnTo>
                <a:lnTo>
                  <a:pt x="714" y="450"/>
                </a:lnTo>
                <a:lnTo>
                  <a:pt x="733" y="457"/>
                </a:lnTo>
                <a:lnTo>
                  <a:pt x="727" y="470"/>
                </a:lnTo>
                <a:lnTo>
                  <a:pt x="714" y="470"/>
                </a:lnTo>
                <a:lnTo>
                  <a:pt x="708" y="450"/>
                </a:lnTo>
                <a:lnTo>
                  <a:pt x="708" y="444"/>
                </a:lnTo>
                <a:lnTo>
                  <a:pt x="714" y="450"/>
                </a:lnTo>
                <a:lnTo>
                  <a:pt x="5433" y="495"/>
                </a:lnTo>
                <a:lnTo>
                  <a:pt x="746" y="489"/>
                </a:lnTo>
                <a:lnTo>
                  <a:pt x="708" y="483"/>
                </a:lnTo>
                <a:lnTo>
                  <a:pt x="682" y="476"/>
                </a:lnTo>
                <a:lnTo>
                  <a:pt x="656" y="476"/>
                </a:lnTo>
                <a:lnTo>
                  <a:pt x="650" y="470"/>
                </a:lnTo>
                <a:lnTo>
                  <a:pt x="650" y="457"/>
                </a:lnTo>
                <a:lnTo>
                  <a:pt x="643" y="450"/>
                </a:lnTo>
                <a:lnTo>
                  <a:pt x="630" y="444"/>
                </a:lnTo>
                <a:lnTo>
                  <a:pt x="624" y="438"/>
                </a:lnTo>
                <a:lnTo>
                  <a:pt x="637" y="438"/>
                </a:lnTo>
                <a:lnTo>
                  <a:pt x="643" y="438"/>
                </a:lnTo>
                <a:lnTo>
                  <a:pt x="656" y="444"/>
                </a:lnTo>
                <a:lnTo>
                  <a:pt x="688" y="450"/>
                </a:lnTo>
                <a:lnTo>
                  <a:pt x="720" y="476"/>
                </a:lnTo>
                <a:lnTo>
                  <a:pt x="746" y="489"/>
                </a:lnTo>
                <a:lnTo>
                  <a:pt x="5433" y="495"/>
                </a:lnTo>
                <a:lnTo>
                  <a:pt x="907" y="521"/>
                </a:lnTo>
                <a:lnTo>
                  <a:pt x="855" y="508"/>
                </a:lnTo>
                <a:lnTo>
                  <a:pt x="843" y="508"/>
                </a:lnTo>
                <a:lnTo>
                  <a:pt x="823" y="502"/>
                </a:lnTo>
                <a:lnTo>
                  <a:pt x="804" y="502"/>
                </a:lnTo>
                <a:lnTo>
                  <a:pt x="791" y="489"/>
                </a:lnTo>
                <a:lnTo>
                  <a:pt x="759" y="483"/>
                </a:lnTo>
                <a:lnTo>
                  <a:pt x="746" y="476"/>
                </a:lnTo>
                <a:lnTo>
                  <a:pt x="740" y="470"/>
                </a:lnTo>
                <a:lnTo>
                  <a:pt x="746" y="470"/>
                </a:lnTo>
                <a:lnTo>
                  <a:pt x="772" y="457"/>
                </a:lnTo>
                <a:lnTo>
                  <a:pt x="785" y="457"/>
                </a:lnTo>
                <a:lnTo>
                  <a:pt x="798" y="470"/>
                </a:lnTo>
                <a:lnTo>
                  <a:pt x="810" y="476"/>
                </a:lnTo>
                <a:lnTo>
                  <a:pt x="836" y="476"/>
                </a:lnTo>
                <a:lnTo>
                  <a:pt x="855" y="476"/>
                </a:lnTo>
                <a:lnTo>
                  <a:pt x="862" y="483"/>
                </a:lnTo>
                <a:lnTo>
                  <a:pt x="888" y="495"/>
                </a:lnTo>
                <a:lnTo>
                  <a:pt x="907" y="502"/>
                </a:lnTo>
                <a:lnTo>
                  <a:pt x="920" y="508"/>
                </a:lnTo>
                <a:lnTo>
                  <a:pt x="913" y="515"/>
                </a:lnTo>
                <a:lnTo>
                  <a:pt x="907" y="521"/>
                </a:lnTo>
                <a:lnTo>
                  <a:pt x="5433" y="495"/>
                </a:lnTo>
                <a:lnTo>
                  <a:pt x="1241" y="547"/>
                </a:lnTo>
                <a:lnTo>
                  <a:pt x="1222" y="540"/>
                </a:lnTo>
                <a:lnTo>
                  <a:pt x="1209" y="540"/>
                </a:lnTo>
                <a:lnTo>
                  <a:pt x="1203" y="534"/>
                </a:lnTo>
                <a:lnTo>
                  <a:pt x="1196" y="534"/>
                </a:lnTo>
                <a:lnTo>
                  <a:pt x="1196" y="540"/>
                </a:lnTo>
                <a:lnTo>
                  <a:pt x="1170" y="540"/>
                </a:lnTo>
                <a:lnTo>
                  <a:pt x="1170" y="534"/>
                </a:lnTo>
                <a:lnTo>
                  <a:pt x="1170" y="521"/>
                </a:lnTo>
                <a:lnTo>
                  <a:pt x="1170" y="521"/>
                </a:lnTo>
                <a:lnTo>
                  <a:pt x="1164" y="521"/>
                </a:lnTo>
                <a:lnTo>
                  <a:pt x="1145" y="515"/>
                </a:lnTo>
                <a:lnTo>
                  <a:pt x="1100" y="508"/>
                </a:lnTo>
                <a:lnTo>
                  <a:pt x="1068" y="508"/>
                </a:lnTo>
                <a:lnTo>
                  <a:pt x="1042" y="508"/>
                </a:lnTo>
                <a:lnTo>
                  <a:pt x="1003" y="502"/>
                </a:lnTo>
                <a:lnTo>
                  <a:pt x="965" y="489"/>
                </a:lnTo>
                <a:lnTo>
                  <a:pt x="952" y="483"/>
                </a:lnTo>
                <a:lnTo>
                  <a:pt x="939" y="476"/>
                </a:lnTo>
                <a:lnTo>
                  <a:pt x="907" y="457"/>
                </a:lnTo>
                <a:lnTo>
                  <a:pt x="881" y="450"/>
                </a:lnTo>
                <a:lnTo>
                  <a:pt x="843" y="438"/>
                </a:lnTo>
                <a:lnTo>
                  <a:pt x="798" y="425"/>
                </a:lnTo>
                <a:lnTo>
                  <a:pt x="778" y="418"/>
                </a:lnTo>
                <a:lnTo>
                  <a:pt x="720" y="393"/>
                </a:lnTo>
                <a:lnTo>
                  <a:pt x="688" y="373"/>
                </a:lnTo>
                <a:lnTo>
                  <a:pt x="669" y="354"/>
                </a:lnTo>
                <a:lnTo>
                  <a:pt x="669" y="348"/>
                </a:lnTo>
                <a:lnTo>
                  <a:pt x="669" y="341"/>
                </a:lnTo>
                <a:lnTo>
                  <a:pt x="675" y="341"/>
                </a:lnTo>
                <a:lnTo>
                  <a:pt x="682" y="354"/>
                </a:lnTo>
                <a:lnTo>
                  <a:pt x="688" y="354"/>
                </a:lnTo>
                <a:lnTo>
                  <a:pt x="695" y="354"/>
                </a:lnTo>
                <a:lnTo>
                  <a:pt x="701" y="348"/>
                </a:lnTo>
                <a:lnTo>
                  <a:pt x="733" y="354"/>
                </a:lnTo>
                <a:lnTo>
                  <a:pt x="817" y="380"/>
                </a:lnTo>
                <a:lnTo>
                  <a:pt x="855" y="386"/>
                </a:lnTo>
                <a:lnTo>
                  <a:pt x="907" y="399"/>
                </a:lnTo>
                <a:lnTo>
                  <a:pt x="939" y="412"/>
                </a:lnTo>
                <a:lnTo>
                  <a:pt x="952" y="418"/>
                </a:lnTo>
                <a:lnTo>
                  <a:pt x="990" y="438"/>
                </a:lnTo>
                <a:lnTo>
                  <a:pt x="1132" y="495"/>
                </a:lnTo>
                <a:lnTo>
                  <a:pt x="1248" y="534"/>
                </a:lnTo>
                <a:lnTo>
                  <a:pt x="1248" y="540"/>
                </a:lnTo>
                <a:lnTo>
                  <a:pt x="1241" y="547"/>
                </a:lnTo>
                <a:lnTo>
                  <a:pt x="5433" y="495"/>
                </a:lnTo>
                <a:lnTo>
                  <a:pt x="1350" y="598"/>
                </a:lnTo>
                <a:lnTo>
                  <a:pt x="1312" y="585"/>
                </a:lnTo>
                <a:lnTo>
                  <a:pt x="1299" y="579"/>
                </a:lnTo>
                <a:lnTo>
                  <a:pt x="1273" y="560"/>
                </a:lnTo>
                <a:lnTo>
                  <a:pt x="1273" y="553"/>
                </a:lnTo>
                <a:lnTo>
                  <a:pt x="1286" y="553"/>
                </a:lnTo>
                <a:lnTo>
                  <a:pt x="1305" y="560"/>
                </a:lnTo>
                <a:lnTo>
                  <a:pt x="1318" y="560"/>
                </a:lnTo>
                <a:lnTo>
                  <a:pt x="1331" y="566"/>
                </a:lnTo>
                <a:lnTo>
                  <a:pt x="1357" y="585"/>
                </a:lnTo>
                <a:lnTo>
                  <a:pt x="1350" y="598"/>
                </a:lnTo>
                <a:lnTo>
                  <a:pt x="5433" y="495"/>
                </a:lnTo>
                <a:lnTo>
                  <a:pt x="1370" y="566"/>
                </a:lnTo>
                <a:lnTo>
                  <a:pt x="1357" y="566"/>
                </a:lnTo>
                <a:lnTo>
                  <a:pt x="1357" y="560"/>
                </a:lnTo>
                <a:lnTo>
                  <a:pt x="1363" y="560"/>
                </a:lnTo>
                <a:lnTo>
                  <a:pt x="1376" y="560"/>
                </a:lnTo>
                <a:lnTo>
                  <a:pt x="1370" y="566"/>
                </a:lnTo>
                <a:lnTo>
                  <a:pt x="5433" y="495"/>
                </a:lnTo>
                <a:lnTo>
                  <a:pt x="1659" y="560"/>
                </a:lnTo>
                <a:lnTo>
                  <a:pt x="1633" y="560"/>
                </a:lnTo>
                <a:lnTo>
                  <a:pt x="1601" y="553"/>
                </a:lnTo>
                <a:lnTo>
                  <a:pt x="1569" y="553"/>
                </a:lnTo>
                <a:lnTo>
                  <a:pt x="1543" y="553"/>
                </a:lnTo>
                <a:lnTo>
                  <a:pt x="1518" y="547"/>
                </a:lnTo>
                <a:lnTo>
                  <a:pt x="1492" y="553"/>
                </a:lnTo>
                <a:lnTo>
                  <a:pt x="1453" y="553"/>
                </a:lnTo>
                <a:lnTo>
                  <a:pt x="1434" y="547"/>
                </a:lnTo>
                <a:lnTo>
                  <a:pt x="1440" y="540"/>
                </a:lnTo>
                <a:lnTo>
                  <a:pt x="1453" y="521"/>
                </a:lnTo>
                <a:lnTo>
                  <a:pt x="1460" y="521"/>
                </a:lnTo>
                <a:lnTo>
                  <a:pt x="1466" y="521"/>
                </a:lnTo>
                <a:lnTo>
                  <a:pt x="1492" y="521"/>
                </a:lnTo>
                <a:lnTo>
                  <a:pt x="1479" y="515"/>
                </a:lnTo>
                <a:lnTo>
                  <a:pt x="1473" y="508"/>
                </a:lnTo>
                <a:lnTo>
                  <a:pt x="1479" y="502"/>
                </a:lnTo>
                <a:lnTo>
                  <a:pt x="1498" y="495"/>
                </a:lnTo>
                <a:lnTo>
                  <a:pt x="1511" y="495"/>
                </a:lnTo>
                <a:lnTo>
                  <a:pt x="1543" y="508"/>
                </a:lnTo>
                <a:lnTo>
                  <a:pt x="1582" y="521"/>
                </a:lnTo>
                <a:lnTo>
                  <a:pt x="1633" y="534"/>
                </a:lnTo>
                <a:lnTo>
                  <a:pt x="1678" y="560"/>
                </a:lnTo>
                <a:lnTo>
                  <a:pt x="1659" y="560"/>
                </a:lnTo>
                <a:lnTo>
                  <a:pt x="5433" y="495"/>
                </a:lnTo>
                <a:lnTo>
                  <a:pt x="444" y="84"/>
                </a:lnTo>
                <a:lnTo>
                  <a:pt x="444" y="78"/>
                </a:lnTo>
                <a:lnTo>
                  <a:pt x="438" y="84"/>
                </a:lnTo>
                <a:lnTo>
                  <a:pt x="431" y="90"/>
                </a:lnTo>
                <a:lnTo>
                  <a:pt x="438" y="90"/>
                </a:lnTo>
                <a:lnTo>
                  <a:pt x="444" y="84"/>
                </a:lnTo>
                <a:lnTo>
                  <a:pt x="5433" y="495"/>
                </a:lnTo>
                <a:lnTo>
                  <a:pt x="296" y="39"/>
                </a:lnTo>
                <a:lnTo>
                  <a:pt x="315" y="39"/>
                </a:lnTo>
                <a:lnTo>
                  <a:pt x="322" y="39"/>
                </a:lnTo>
                <a:lnTo>
                  <a:pt x="328" y="39"/>
                </a:lnTo>
                <a:lnTo>
                  <a:pt x="322" y="39"/>
                </a:lnTo>
                <a:lnTo>
                  <a:pt x="309" y="39"/>
                </a:lnTo>
                <a:lnTo>
                  <a:pt x="296" y="39"/>
                </a:lnTo>
                <a:lnTo>
                  <a:pt x="290" y="39"/>
                </a:lnTo>
                <a:lnTo>
                  <a:pt x="296" y="39"/>
                </a:lnTo>
                <a:lnTo>
                  <a:pt x="5433" y="495"/>
                </a:lnTo>
                <a:lnTo>
                  <a:pt x="380" y="380"/>
                </a:lnTo>
                <a:lnTo>
                  <a:pt x="386" y="386"/>
                </a:lnTo>
                <a:lnTo>
                  <a:pt x="399" y="380"/>
                </a:lnTo>
                <a:lnTo>
                  <a:pt x="386" y="380"/>
                </a:lnTo>
                <a:lnTo>
                  <a:pt x="380" y="380"/>
                </a:lnTo>
                <a:lnTo>
                  <a:pt x="5433" y="495"/>
                </a:lnTo>
                <a:lnTo>
                  <a:pt x="2527" y="328"/>
                </a:lnTo>
                <a:lnTo>
                  <a:pt x="2559" y="315"/>
                </a:lnTo>
                <a:lnTo>
                  <a:pt x="2572" y="315"/>
                </a:lnTo>
                <a:lnTo>
                  <a:pt x="2578" y="315"/>
                </a:lnTo>
                <a:lnTo>
                  <a:pt x="2585" y="309"/>
                </a:lnTo>
                <a:lnTo>
                  <a:pt x="2598" y="309"/>
                </a:lnTo>
                <a:lnTo>
                  <a:pt x="2610" y="309"/>
                </a:lnTo>
                <a:lnTo>
                  <a:pt x="2610" y="303"/>
                </a:lnTo>
                <a:lnTo>
                  <a:pt x="2604" y="303"/>
                </a:lnTo>
                <a:lnTo>
                  <a:pt x="2559" y="309"/>
                </a:lnTo>
                <a:lnTo>
                  <a:pt x="2546" y="309"/>
                </a:lnTo>
                <a:lnTo>
                  <a:pt x="2527" y="315"/>
                </a:lnTo>
                <a:lnTo>
                  <a:pt x="2482" y="328"/>
                </a:lnTo>
                <a:lnTo>
                  <a:pt x="2418" y="341"/>
                </a:lnTo>
                <a:lnTo>
                  <a:pt x="2385" y="341"/>
                </a:lnTo>
                <a:lnTo>
                  <a:pt x="2360" y="341"/>
                </a:lnTo>
                <a:lnTo>
                  <a:pt x="2347" y="354"/>
                </a:lnTo>
                <a:lnTo>
                  <a:pt x="2328" y="354"/>
                </a:lnTo>
                <a:lnTo>
                  <a:pt x="2295" y="367"/>
                </a:lnTo>
                <a:lnTo>
                  <a:pt x="2283" y="367"/>
                </a:lnTo>
                <a:lnTo>
                  <a:pt x="2276" y="367"/>
                </a:lnTo>
                <a:lnTo>
                  <a:pt x="2270" y="373"/>
                </a:lnTo>
                <a:lnTo>
                  <a:pt x="2270" y="380"/>
                </a:lnTo>
                <a:lnTo>
                  <a:pt x="2283" y="380"/>
                </a:lnTo>
                <a:lnTo>
                  <a:pt x="2295" y="380"/>
                </a:lnTo>
                <a:lnTo>
                  <a:pt x="2302" y="380"/>
                </a:lnTo>
                <a:lnTo>
                  <a:pt x="2321" y="373"/>
                </a:lnTo>
                <a:lnTo>
                  <a:pt x="2340" y="373"/>
                </a:lnTo>
                <a:lnTo>
                  <a:pt x="2366" y="354"/>
                </a:lnTo>
                <a:lnTo>
                  <a:pt x="2373" y="354"/>
                </a:lnTo>
                <a:lnTo>
                  <a:pt x="2379" y="354"/>
                </a:lnTo>
                <a:lnTo>
                  <a:pt x="2424" y="354"/>
                </a:lnTo>
                <a:lnTo>
                  <a:pt x="2437" y="348"/>
                </a:lnTo>
                <a:lnTo>
                  <a:pt x="2450" y="341"/>
                </a:lnTo>
                <a:lnTo>
                  <a:pt x="2475" y="335"/>
                </a:lnTo>
                <a:lnTo>
                  <a:pt x="2527" y="328"/>
                </a:lnTo>
                <a:lnTo>
                  <a:pt x="5433" y="495"/>
                </a:lnTo>
                <a:lnTo>
                  <a:pt x="2302" y="341"/>
                </a:lnTo>
                <a:lnTo>
                  <a:pt x="2295" y="335"/>
                </a:lnTo>
                <a:lnTo>
                  <a:pt x="2283" y="328"/>
                </a:lnTo>
                <a:lnTo>
                  <a:pt x="2289" y="335"/>
                </a:lnTo>
                <a:lnTo>
                  <a:pt x="2302" y="341"/>
                </a:lnTo>
                <a:lnTo>
                  <a:pt x="5433" y="495"/>
                </a:lnTo>
                <a:lnTo>
                  <a:pt x="2347" y="335"/>
                </a:lnTo>
                <a:lnTo>
                  <a:pt x="2328" y="335"/>
                </a:lnTo>
                <a:lnTo>
                  <a:pt x="2328" y="341"/>
                </a:lnTo>
                <a:lnTo>
                  <a:pt x="2340" y="341"/>
                </a:lnTo>
                <a:lnTo>
                  <a:pt x="2347" y="335"/>
                </a:lnTo>
                <a:lnTo>
                  <a:pt x="5433" y="495"/>
                </a:lnTo>
                <a:lnTo>
                  <a:pt x="3099" y="303"/>
                </a:lnTo>
                <a:lnTo>
                  <a:pt x="3118" y="309"/>
                </a:lnTo>
                <a:lnTo>
                  <a:pt x="3144" y="315"/>
                </a:lnTo>
                <a:lnTo>
                  <a:pt x="3183" y="335"/>
                </a:lnTo>
                <a:lnTo>
                  <a:pt x="3189" y="335"/>
                </a:lnTo>
                <a:lnTo>
                  <a:pt x="3195" y="341"/>
                </a:lnTo>
                <a:lnTo>
                  <a:pt x="3202" y="348"/>
                </a:lnTo>
                <a:lnTo>
                  <a:pt x="3163" y="380"/>
                </a:lnTo>
                <a:lnTo>
                  <a:pt x="3150" y="380"/>
                </a:lnTo>
                <a:lnTo>
                  <a:pt x="3144" y="386"/>
                </a:lnTo>
                <a:lnTo>
                  <a:pt x="3150" y="393"/>
                </a:lnTo>
                <a:lnTo>
                  <a:pt x="3144" y="393"/>
                </a:lnTo>
                <a:lnTo>
                  <a:pt x="3150" y="393"/>
                </a:lnTo>
                <a:lnTo>
                  <a:pt x="3189" y="380"/>
                </a:lnTo>
                <a:lnTo>
                  <a:pt x="3195" y="373"/>
                </a:lnTo>
                <a:lnTo>
                  <a:pt x="3208" y="367"/>
                </a:lnTo>
                <a:lnTo>
                  <a:pt x="3215" y="367"/>
                </a:lnTo>
                <a:lnTo>
                  <a:pt x="3234" y="373"/>
                </a:lnTo>
                <a:lnTo>
                  <a:pt x="3247" y="380"/>
                </a:lnTo>
                <a:lnTo>
                  <a:pt x="3253" y="380"/>
                </a:lnTo>
                <a:lnTo>
                  <a:pt x="3253" y="373"/>
                </a:lnTo>
                <a:lnTo>
                  <a:pt x="3247" y="367"/>
                </a:lnTo>
                <a:lnTo>
                  <a:pt x="3247" y="341"/>
                </a:lnTo>
                <a:lnTo>
                  <a:pt x="3234" y="341"/>
                </a:lnTo>
                <a:lnTo>
                  <a:pt x="3228" y="348"/>
                </a:lnTo>
                <a:lnTo>
                  <a:pt x="3228" y="341"/>
                </a:lnTo>
                <a:lnTo>
                  <a:pt x="3215" y="341"/>
                </a:lnTo>
                <a:lnTo>
                  <a:pt x="3202" y="328"/>
                </a:lnTo>
                <a:lnTo>
                  <a:pt x="3189" y="322"/>
                </a:lnTo>
                <a:lnTo>
                  <a:pt x="3183" y="322"/>
                </a:lnTo>
                <a:lnTo>
                  <a:pt x="3183" y="315"/>
                </a:lnTo>
                <a:lnTo>
                  <a:pt x="3163" y="309"/>
                </a:lnTo>
                <a:lnTo>
                  <a:pt x="3131" y="309"/>
                </a:lnTo>
                <a:lnTo>
                  <a:pt x="3118" y="303"/>
                </a:lnTo>
                <a:lnTo>
                  <a:pt x="3105" y="296"/>
                </a:lnTo>
                <a:lnTo>
                  <a:pt x="3099" y="303"/>
                </a:lnTo>
                <a:lnTo>
                  <a:pt x="5433" y="495"/>
                </a:lnTo>
                <a:lnTo>
                  <a:pt x="2520" y="399"/>
                </a:lnTo>
                <a:lnTo>
                  <a:pt x="2565" y="393"/>
                </a:lnTo>
                <a:lnTo>
                  <a:pt x="2604" y="386"/>
                </a:lnTo>
                <a:lnTo>
                  <a:pt x="2643" y="380"/>
                </a:lnTo>
                <a:lnTo>
                  <a:pt x="2662" y="373"/>
                </a:lnTo>
                <a:lnTo>
                  <a:pt x="2681" y="367"/>
                </a:lnTo>
                <a:lnTo>
                  <a:pt x="2694" y="354"/>
                </a:lnTo>
                <a:lnTo>
                  <a:pt x="2726" y="354"/>
                </a:lnTo>
                <a:lnTo>
                  <a:pt x="2758" y="348"/>
                </a:lnTo>
                <a:lnTo>
                  <a:pt x="2784" y="341"/>
                </a:lnTo>
                <a:lnTo>
                  <a:pt x="2790" y="341"/>
                </a:lnTo>
                <a:lnTo>
                  <a:pt x="2784" y="335"/>
                </a:lnTo>
                <a:lnTo>
                  <a:pt x="2707" y="348"/>
                </a:lnTo>
                <a:lnTo>
                  <a:pt x="2662" y="367"/>
                </a:lnTo>
                <a:lnTo>
                  <a:pt x="2630" y="373"/>
                </a:lnTo>
                <a:lnTo>
                  <a:pt x="2578" y="380"/>
                </a:lnTo>
                <a:lnTo>
                  <a:pt x="2546" y="386"/>
                </a:lnTo>
                <a:lnTo>
                  <a:pt x="2495" y="399"/>
                </a:lnTo>
                <a:lnTo>
                  <a:pt x="2520" y="399"/>
                </a:lnTo>
                <a:lnTo>
                  <a:pt x="5433" y="495"/>
                </a:lnTo>
                <a:lnTo>
                  <a:pt x="3015" y="386"/>
                </a:lnTo>
                <a:lnTo>
                  <a:pt x="3067" y="399"/>
                </a:lnTo>
                <a:lnTo>
                  <a:pt x="3067" y="393"/>
                </a:lnTo>
                <a:lnTo>
                  <a:pt x="3041" y="386"/>
                </a:lnTo>
                <a:lnTo>
                  <a:pt x="2990" y="367"/>
                </a:lnTo>
                <a:lnTo>
                  <a:pt x="2964" y="354"/>
                </a:lnTo>
                <a:lnTo>
                  <a:pt x="2951" y="354"/>
                </a:lnTo>
                <a:lnTo>
                  <a:pt x="2951" y="348"/>
                </a:lnTo>
                <a:lnTo>
                  <a:pt x="2970" y="328"/>
                </a:lnTo>
                <a:lnTo>
                  <a:pt x="3003" y="315"/>
                </a:lnTo>
                <a:lnTo>
                  <a:pt x="3060" y="303"/>
                </a:lnTo>
                <a:lnTo>
                  <a:pt x="3080" y="303"/>
                </a:lnTo>
                <a:lnTo>
                  <a:pt x="3080" y="296"/>
                </a:lnTo>
                <a:lnTo>
                  <a:pt x="3080" y="290"/>
                </a:lnTo>
                <a:lnTo>
                  <a:pt x="3086" y="290"/>
                </a:lnTo>
                <a:lnTo>
                  <a:pt x="3099" y="283"/>
                </a:lnTo>
                <a:lnTo>
                  <a:pt x="3086" y="283"/>
                </a:lnTo>
                <a:lnTo>
                  <a:pt x="3067" y="290"/>
                </a:lnTo>
                <a:lnTo>
                  <a:pt x="3028" y="303"/>
                </a:lnTo>
                <a:lnTo>
                  <a:pt x="2951" y="322"/>
                </a:lnTo>
                <a:lnTo>
                  <a:pt x="2906" y="341"/>
                </a:lnTo>
                <a:lnTo>
                  <a:pt x="2835" y="380"/>
                </a:lnTo>
                <a:lnTo>
                  <a:pt x="2758" y="412"/>
                </a:lnTo>
                <a:lnTo>
                  <a:pt x="2655" y="438"/>
                </a:lnTo>
                <a:lnTo>
                  <a:pt x="2565" y="450"/>
                </a:lnTo>
                <a:lnTo>
                  <a:pt x="2553" y="450"/>
                </a:lnTo>
                <a:lnTo>
                  <a:pt x="2527" y="457"/>
                </a:lnTo>
                <a:lnTo>
                  <a:pt x="2508" y="470"/>
                </a:lnTo>
                <a:lnTo>
                  <a:pt x="2495" y="470"/>
                </a:lnTo>
                <a:lnTo>
                  <a:pt x="2469" y="450"/>
                </a:lnTo>
                <a:lnTo>
                  <a:pt x="2463" y="450"/>
                </a:lnTo>
                <a:lnTo>
                  <a:pt x="2469" y="457"/>
                </a:lnTo>
                <a:lnTo>
                  <a:pt x="2469" y="470"/>
                </a:lnTo>
                <a:lnTo>
                  <a:pt x="2463" y="470"/>
                </a:lnTo>
                <a:lnTo>
                  <a:pt x="2418" y="470"/>
                </a:lnTo>
                <a:lnTo>
                  <a:pt x="2373" y="457"/>
                </a:lnTo>
                <a:lnTo>
                  <a:pt x="2321" y="457"/>
                </a:lnTo>
                <a:lnTo>
                  <a:pt x="2283" y="444"/>
                </a:lnTo>
                <a:lnTo>
                  <a:pt x="2218" y="431"/>
                </a:lnTo>
                <a:lnTo>
                  <a:pt x="2135" y="412"/>
                </a:lnTo>
                <a:lnTo>
                  <a:pt x="2141" y="418"/>
                </a:lnTo>
                <a:lnTo>
                  <a:pt x="2167" y="431"/>
                </a:lnTo>
                <a:lnTo>
                  <a:pt x="2199" y="438"/>
                </a:lnTo>
                <a:lnTo>
                  <a:pt x="2212" y="431"/>
                </a:lnTo>
                <a:lnTo>
                  <a:pt x="2231" y="438"/>
                </a:lnTo>
                <a:lnTo>
                  <a:pt x="2238" y="438"/>
                </a:lnTo>
                <a:lnTo>
                  <a:pt x="2238" y="444"/>
                </a:lnTo>
                <a:lnTo>
                  <a:pt x="2238" y="450"/>
                </a:lnTo>
                <a:lnTo>
                  <a:pt x="2231" y="450"/>
                </a:lnTo>
                <a:lnTo>
                  <a:pt x="2212" y="444"/>
                </a:lnTo>
                <a:lnTo>
                  <a:pt x="2180" y="438"/>
                </a:lnTo>
                <a:lnTo>
                  <a:pt x="2141" y="431"/>
                </a:lnTo>
                <a:lnTo>
                  <a:pt x="2180" y="450"/>
                </a:lnTo>
                <a:lnTo>
                  <a:pt x="2096" y="457"/>
                </a:lnTo>
                <a:lnTo>
                  <a:pt x="2058" y="457"/>
                </a:lnTo>
                <a:lnTo>
                  <a:pt x="2019" y="450"/>
                </a:lnTo>
                <a:lnTo>
                  <a:pt x="2013" y="450"/>
                </a:lnTo>
                <a:lnTo>
                  <a:pt x="1993" y="450"/>
                </a:lnTo>
                <a:lnTo>
                  <a:pt x="1968" y="450"/>
                </a:lnTo>
                <a:lnTo>
                  <a:pt x="1942" y="438"/>
                </a:lnTo>
                <a:lnTo>
                  <a:pt x="1923" y="438"/>
                </a:lnTo>
                <a:lnTo>
                  <a:pt x="1903" y="431"/>
                </a:lnTo>
                <a:lnTo>
                  <a:pt x="1878" y="418"/>
                </a:lnTo>
                <a:lnTo>
                  <a:pt x="1865" y="418"/>
                </a:lnTo>
                <a:lnTo>
                  <a:pt x="1865" y="425"/>
                </a:lnTo>
                <a:lnTo>
                  <a:pt x="1865" y="438"/>
                </a:lnTo>
                <a:lnTo>
                  <a:pt x="1884" y="450"/>
                </a:lnTo>
                <a:lnTo>
                  <a:pt x="1916" y="457"/>
                </a:lnTo>
                <a:lnTo>
                  <a:pt x="1961" y="470"/>
                </a:lnTo>
                <a:lnTo>
                  <a:pt x="1993" y="470"/>
                </a:lnTo>
                <a:lnTo>
                  <a:pt x="2006" y="470"/>
                </a:lnTo>
                <a:lnTo>
                  <a:pt x="2032" y="476"/>
                </a:lnTo>
                <a:lnTo>
                  <a:pt x="2058" y="476"/>
                </a:lnTo>
                <a:lnTo>
                  <a:pt x="2083" y="483"/>
                </a:lnTo>
                <a:lnTo>
                  <a:pt x="2109" y="476"/>
                </a:lnTo>
                <a:lnTo>
                  <a:pt x="2135" y="476"/>
                </a:lnTo>
                <a:lnTo>
                  <a:pt x="2180" y="470"/>
                </a:lnTo>
                <a:lnTo>
                  <a:pt x="2225" y="470"/>
                </a:lnTo>
                <a:lnTo>
                  <a:pt x="2238" y="476"/>
                </a:lnTo>
                <a:lnTo>
                  <a:pt x="2257" y="483"/>
                </a:lnTo>
                <a:lnTo>
                  <a:pt x="2283" y="489"/>
                </a:lnTo>
                <a:lnTo>
                  <a:pt x="2315" y="495"/>
                </a:lnTo>
                <a:lnTo>
                  <a:pt x="2321" y="489"/>
                </a:lnTo>
                <a:lnTo>
                  <a:pt x="2334" y="495"/>
                </a:lnTo>
                <a:lnTo>
                  <a:pt x="2360" y="508"/>
                </a:lnTo>
                <a:lnTo>
                  <a:pt x="2360" y="489"/>
                </a:lnTo>
                <a:lnTo>
                  <a:pt x="2366" y="489"/>
                </a:lnTo>
                <a:lnTo>
                  <a:pt x="2385" y="489"/>
                </a:lnTo>
                <a:lnTo>
                  <a:pt x="2405" y="495"/>
                </a:lnTo>
                <a:lnTo>
                  <a:pt x="2405" y="489"/>
                </a:lnTo>
                <a:lnTo>
                  <a:pt x="2424" y="489"/>
                </a:lnTo>
                <a:lnTo>
                  <a:pt x="2437" y="489"/>
                </a:lnTo>
                <a:lnTo>
                  <a:pt x="2450" y="495"/>
                </a:lnTo>
                <a:lnTo>
                  <a:pt x="2469" y="502"/>
                </a:lnTo>
                <a:lnTo>
                  <a:pt x="2456" y="489"/>
                </a:lnTo>
                <a:lnTo>
                  <a:pt x="2482" y="483"/>
                </a:lnTo>
                <a:lnTo>
                  <a:pt x="2488" y="489"/>
                </a:lnTo>
                <a:lnTo>
                  <a:pt x="2520" y="495"/>
                </a:lnTo>
                <a:lnTo>
                  <a:pt x="2546" y="508"/>
                </a:lnTo>
                <a:lnTo>
                  <a:pt x="2565" y="515"/>
                </a:lnTo>
                <a:lnTo>
                  <a:pt x="2578" y="521"/>
                </a:lnTo>
                <a:lnTo>
                  <a:pt x="2598" y="528"/>
                </a:lnTo>
                <a:lnTo>
                  <a:pt x="2623" y="534"/>
                </a:lnTo>
                <a:lnTo>
                  <a:pt x="2630" y="540"/>
                </a:lnTo>
                <a:lnTo>
                  <a:pt x="2636" y="540"/>
                </a:lnTo>
                <a:lnTo>
                  <a:pt x="2623" y="521"/>
                </a:lnTo>
                <a:lnTo>
                  <a:pt x="2604" y="515"/>
                </a:lnTo>
                <a:lnTo>
                  <a:pt x="2578" y="502"/>
                </a:lnTo>
                <a:lnTo>
                  <a:pt x="2546" y="483"/>
                </a:lnTo>
                <a:lnTo>
                  <a:pt x="2630" y="457"/>
                </a:lnTo>
                <a:lnTo>
                  <a:pt x="2675" y="450"/>
                </a:lnTo>
                <a:lnTo>
                  <a:pt x="2700" y="450"/>
                </a:lnTo>
                <a:lnTo>
                  <a:pt x="2733" y="431"/>
                </a:lnTo>
                <a:lnTo>
                  <a:pt x="2745" y="431"/>
                </a:lnTo>
                <a:lnTo>
                  <a:pt x="2771" y="438"/>
                </a:lnTo>
                <a:lnTo>
                  <a:pt x="2816" y="444"/>
                </a:lnTo>
                <a:lnTo>
                  <a:pt x="2784" y="431"/>
                </a:lnTo>
                <a:lnTo>
                  <a:pt x="2771" y="425"/>
                </a:lnTo>
                <a:lnTo>
                  <a:pt x="2765" y="425"/>
                </a:lnTo>
                <a:lnTo>
                  <a:pt x="2771" y="418"/>
                </a:lnTo>
                <a:lnTo>
                  <a:pt x="2887" y="373"/>
                </a:lnTo>
                <a:lnTo>
                  <a:pt x="2919" y="367"/>
                </a:lnTo>
                <a:lnTo>
                  <a:pt x="2964" y="373"/>
                </a:lnTo>
                <a:lnTo>
                  <a:pt x="3015" y="386"/>
                </a:lnTo>
                <a:lnTo>
                  <a:pt x="5433" y="495"/>
                </a:lnTo>
                <a:lnTo>
                  <a:pt x="2283" y="457"/>
                </a:lnTo>
                <a:lnTo>
                  <a:pt x="2270" y="457"/>
                </a:lnTo>
                <a:lnTo>
                  <a:pt x="2270" y="450"/>
                </a:lnTo>
                <a:lnTo>
                  <a:pt x="2283" y="450"/>
                </a:lnTo>
                <a:lnTo>
                  <a:pt x="2289" y="450"/>
                </a:lnTo>
                <a:lnTo>
                  <a:pt x="2315" y="457"/>
                </a:lnTo>
                <a:lnTo>
                  <a:pt x="2315" y="470"/>
                </a:lnTo>
                <a:lnTo>
                  <a:pt x="2302" y="470"/>
                </a:lnTo>
                <a:lnTo>
                  <a:pt x="2283" y="457"/>
                </a:lnTo>
                <a:lnTo>
                  <a:pt x="5433" y="495"/>
                </a:lnTo>
                <a:lnTo>
                  <a:pt x="3067" y="187"/>
                </a:lnTo>
                <a:lnTo>
                  <a:pt x="3080" y="180"/>
                </a:lnTo>
                <a:lnTo>
                  <a:pt x="3086" y="180"/>
                </a:lnTo>
                <a:lnTo>
                  <a:pt x="3086" y="174"/>
                </a:lnTo>
                <a:lnTo>
                  <a:pt x="3067" y="174"/>
                </a:lnTo>
                <a:lnTo>
                  <a:pt x="3060" y="174"/>
                </a:lnTo>
                <a:lnTo>
                  <a:pt x="3060" y="180"/>
                </a:lnTo>
                <a:lnTo>
                  <a:pt x="3060" y="187"/>
                </a:lnTo>
                <a:lnTo>
                  <a:pt x="3067" y="187"/>
                </a:lnTo>
                <a:lnTo>
                  <a:pt x="5433" y="495"/>
                </a:lnTo>
                <a:lnTo>
                  <a:pt x="2495" y="367"/>
                </a:lnTo>
                <a:lnTo>
                  <a:pt x="2501" y="367"/>
                </a:lnTo>
                <a:lnTo>
                  <a:pt x="2508" y="348"/>
                </a:lnTo>
                <a:lnTo>
                  <a:pt x="2501" y="348"/>
                </a:lnTo>
                <a:lnTo>
                  <a:pt x="2495" y="367"/>
                </a:lnTo>
                <a:lnTo>
                  <a:pt x="5433" y="495"/>
                </a:lnTo>
                <a:lnTo>
                  <a:pt x="2469" y="367"/>
                </a:lnTo>
                <a:lnTo>
                  <a:pt x="2469" y="354"/>
                </a:lnTo>
                <a:lnTo>
                  <a:pt x="2450" y="348"/>
                </a:lnTo>
                <a:lnTo>
                  <a:pt x="2456" y="354"/>
                </a:lnTo>
                <a:lnTo>
                  <a:pt x="2469" y="367"/>
                </a:lnTo>
                <a:lnTo>
                  <a:pt x="5433" y="495"/>
                </a:lnTo>
                <a:lnTo>
                  <a:pt x="2565" y="367"/>
                </a:lnTo>
                <a:lnTo>
                  <a:pt x="2572" y="373"/>
                </a:lnTo>
                <a:lnTo>
                  <a:pt x="2578" y="373"/>
                </a:lnTo>
                <a:lnTo>
                  <a:pt x="2578" y="367"/>
                </a:lnTo>
                <a:lnTo>
                  <a:pt x="2565" y="367"/>
                </a:lnTo>
                <a:lnTo>
                  <a:pt x="5433" y="495"/>
                </a:lnTo>
                <a:lnTo>
                  <a:pt x="2598" y="367"/>
                </a:lnTo>
                <a:lnTo>
                  <a:pt x="2610" y="367"/>
                </a:lnTo>
                <a:lnTo>
                  <a:pt x="2610" y="354"/>
                </a:lnTo>
                <a:lnTo>
                  <a:pt x="2598" y="354"/>
                </a:lnTo>
                <a:lnTo>
                  <a:pt x="2598" y="367"/>
                </a:lnTo>
                <a:lnTo>
                  <a:pt x="5433" y="495"/>
                </a:lnTo>
                <a:lnTo>
                  <a:pt x="2373" y="425"/>
                </a:lnTo>
                <a:lnTo>
                  <a:pt x="2379" y="431"/>
                </a:lnTo>
                <a:lnTo>
                  <a:pt x="2392" y="431"/>
                </a:lnTo>
                <a:lnTo>
                  <a:pt x="2373" y="425"/>
                </a:lnTo>
                <a:lnTo>
                  <a:pt x="5433" y="495"/>
                </a:lnTo>
                <a:lnTo>
                  <a:pt x="3581" y="238"/>
                </a:lnTo>
                <a:lnTo>
                  <a:pt x="3607" y="245"/>
                </a:lnTo>
                <a:lnTo>
                  <a:pt x="3639" y="251"/>
                </a:lnTo>
                <a:lnTo>
                  <a:pt x="3658" y="251"/>
                </a:lnTo>
                <a:lnTo>
                  <a:pt x="3665" y="251"/>
                </a:lnTo>
                <a:lnTo>
                  <a:pt x="3658" y="245"/>
                </a:lnTo>
                <a:lnTo>
                  <a:pt x="3626" y="238"/>
                </a:lnTo>
                <a:lnTo>
                  <a:pt x="3594" y="238"/>
                </a:lnTo>
                <a:lnTo>
                  <a:pt x="3581" y="232"/>
                </a:lnTo>
                <a:lnTo>
                  <a:pt x="3568" y="232"/>
                </a:lnTo>
                <a:lnTo>
                  <a:pt x="3568" y="238"/>
                </a:lnTo>
                <a:lnTo>
                  <a:pt x="3581" y="238"/>
                </a:lnTo>
                <a:lnTo>
                  <a:pt x="5433" y="495"/>
                </a:lnTo>
                <a:lnTo>
                  <a:pt x="3523" y="232"/>
                </a:lnTo>
                <a:lnTo>
                  <a:pt x="3536" y="238"/>
                </a:lnTo>
                <a:lnTo>
                  <a:pt x="3543" y="238"/>
                </a:lnTo>
                <a:lnTo>
                  <a:pt x="3562" y="238"/>
                </a:lnTo>
                <a:lnTo>
                  <a:pt x="3562" y="232"/>
                </a:lnTo>
                <a:lnTo>
                  <a:pt x="3555" y="232"/>
                </a:lnTo>
                <a:lnTo>
                  <a:pt x="3543" y="225"/>
                </a:lnTo>
                <a:lnTo>
                  <a:pt x="3517" y="225"/>
                </a:lnTo>
                <a:lnTo>
                  <a:pt x="3517" y="232"/>
                </a:lnTo>
                <a:lnTo>
                  <a:pt x="3523" y="232"/>
                </a:lnTo>
                <a:lnTo>
                  <a:pt x="5433" y="495"/>
                </a:lnTo>
                <a:lnTo>
                  <a:pt x="3491" y="225"/>
                </a:lnTo>
                <a:lnTo>
                  <a:pt x="3491" y="219"/>
                </a:lnTo>
                <a:lnTo>
                  <a:pt x="3485" y="219"/>
                </a:lnTo>
                <a:lnTo>
                  <a:pt x="3465" y="225"/>
                </a:lnTo>
                <a:lnTo>
                  <a:pt x="3440" y="219"/>
                </a:lnTo>
                <a:lnTo>
                  <a:pt x="3427" y="219"/>
                </a:lnTo>
                <a:lnTo>
                  <a:pt x="3420" y="219"/>
                </a:lnTo>
                <a:lnTo>
                  <a:pt x="3440" y="225"/>
                </a:lnTo>
                <a:lnTo>
                  <a:pt x="3472" y="232"/>
                </a:lnTo>
                <a:lnTo>
                  <a:pt x="3491" y="232"/>
                </a:lnTo>
                <a:lnTo>
                  <a:pt x="3491" y="225"/>
                </a:lnTo>
                <a:lnTo>
                  <a:pt x="5433" y="495"/>
                </a:lnTo>
                <a:lnTo>
                  <a:pt x="3787" y="213"/>
                </a:lnTo>
                <a:lnTo>
                  <a:pt x="3761" y="206"/>
                </a:lnTo>
                <a:lnTo>
                  <a:pt x="3735" y="206"/>
                </a:lnTo>
                <a:lnTo>
                  <a:pt x="3768" y="213"/>
                </a:lnTo>
                <a:lnTo>
                  <a:pt x="3787" y="213"/>
                </a:lnTo>
                <a:lnTo>
                  <a:pt x="5433" y="495"/>
                </a:lnTo>
                <a:lnTo>
                  <a:pt x="3735" y="264"/>
                </a:lnTo>
                <a:lnTo>
                  <a:pt x="3723" y="251"/>
                </a:lnTo>
                <a:lnTo>
                  <a:pt x="3716" y="251"/>
                </a:lnTo>
                <a:lnTo>
                  <a:pt x="3716" y="264"/>
                </a:lnTo>
                <a:lnTo>
                  <a:pt x="3723" y="270"/>
                </a:lnTo>
                <a:lnTo>
                  <a:pt x="3729" y="270"/>
                </a:lnTo>
                <a:lnTo>
                  <a:pt x="3735" y="270"/>
                </a:lnTo>
                <a:lnTo>
                  <a:pt x="3735" y="264"/>
                </a:lnTo>
                <a:lnTo>
                  <a:pt x="5433" y="495"/>
                </a:lnTo>
                <a:lnTo>
                  <a:pt x="3273" y="348"/>
                </a:lnTo>
                <a:lnTo>
                  <a:pt x="3292" y="341"/>
                </a:lnTo>
                <a:lnTo>
                  <a:pt x="3298" y="335"/>
                </a:lnTo>
                <a:lnTo>
                  <a:pt x="3318" y="328"/>
                </a:lnTo>
                <a:lnTo>
                  <a:pt x="3305" y="322"/>
                </a:lnTo>
                <a:lnTo>
                  <a:pt x="3292" y="328"/>
                </a:lnTo>
                <a:lnTo>
                  <a:pt x="3285" y="335"/>
                </a:lnTo>
                <a:lnTo>
                  <a:pt x="3260" y="335"/>
                </a:lnTo>
                <a:lnTo>
                  <a:pt x="3253" y="341"/>
                </a:lnTo>
                <a:lnTo>
                  <a:pt x="3253" y="348"/>
                </a:lnTo>
                <a:lnTo>
                  <a:pt x="3273" y="348"/>
                </a:lnTo>
                <a:lnTo>
                  <a:pt x="5433" y="495"/>
                </a:lnTo>
                <a:lnTo>
                  <a:pt x="3292" y="238"/>
                </a:lnTo>
                <a:lnTo>
                  <a:pt x="3292" y="245"/>
                </a:lnTo>
                <a:lnTo>
                  <a:pt x="3305" y="245"/>
                </a:lnTo>
                <a:lnTo>
                  <a:pt x="3305" y="232"/>
                </a:lnTo>
                <a:lnTo>
                  <a:pt x="3298" y="232"/>
                </a:lnTo>
                <a:lnTo>
                  <a:pt x="3292" y="238"/>
                </a:lnTo>
                <a:lnTo>
                  <a:pt x="5433" y="495"/>
                </a:lnTo>
                <a:lnTo>
                  <a:pt x="3125" y="225"/>
                </a:lnTo>
                <a:lnTo>
                  <a:pt x="3163" y="219"/>
                </a:lnTo>
                <a:lnTo>
                  <a:pt x="3195" y="219"/>
                </a:lnTo>
                <a:lnTo>
                  <a:pt x="3215" y="219"/>
                </a:lnTo>
                <a:lnTo>
                  <a:pt x="3215" y="232"/>
                </a:lnTo>
                <a:lnTo>
                  <a:pt x="3221" y="232"/>
                </a:lnTo>
                <a:lnTo>
                  <a:pt x="3234" y="225"/>
                </a:lnTo>
                <a:lnTo>
                  <a:pt x="3247" y="213"/>
                </a:lnTo>
                <a:lnTo>
                  <a:pt x="3247" y="206"/>
                </a:lnTo>
                <a:lnTo>
                  <a:pt x="3234" y="206"/>
                </a:lnTo>
                <a:lnTo>
                  <a:pt x="3189" y="206"/>
                </a:lnTo>
                <a:lnTo>
                  <a:pt x="3163" y="206"/>
                </a:lnTo>
                <a:lnTo>
                  <a:pt x="3144" y="213"/>
                </a:lnTo>
                <a:lnTo>
                  <a:pt x="3125" y="213"/>
                </a:lnTo>
                <a:lnTo>
                  <a:pt x="3112" y="219"/>
                </a:lnTo>
                <a:lnTo>
                  <a:pt x="3105" y="219"/>
                </a:lnTo>
                <a:lnTo>
                  <a:pt x="3112" y="225"/>
                </a:lnTo>
                <a:lnTo>
                  <a:pt x="3125" y="225"/>
                </a:lnTo>
                <a:lnTo>
                  <a:pt x="5433" y="495"/>
                </a:lnTo>
                <a:lnTo>
                  <a:pt x="3388" y="309"/>
                </a:lnTo>
                <a:lnTo>
                  <a:pt x="3363" y="315"/>
                </a:lnTo>
                <a:lnTo>
                  <a:pt x="3337" y="322"/>
                </a:lnTo>
                <a:lnTo>
                  <a:pt x="3330" y="328"/>
                </a:lnTo>
                <a:lnTo>
                  <a:pt x="3337" y="335"/>
                </a:lnTo>
                <a:lnTo>
                  <a:pt x="3350" y="328"/>
                </a:lnTo>
                <a:lnTo>
                  <a:pt x="3356" y="328"/>
                </a:lnTo>
                <a:lnTo>
                  <a:pt x="3375" y="328"/>
                </a:lnTo>
                <a:lnTo>
                  <a:pt x="3382" y="322"/>
                </a:lnTo>
                <a:lnTo>
                  <a:pt x="3408" y="322"/>
                </a:lnTo>
                <a:lnTo>
                  <a:pt x="3395" y="328"/>
                </a:lnTo>
                <a:lnTo>
                  <a:pt x="3382" y="335"/>
                </a:lnTo>
                <a:lnTo>
                  <a:pt x="3375" y="341"/>
                </a:lnTo>
                <a:lnTo>
                  <a:pt x="3363" y="348"/>
                </a:lnTo>
                <a:lnTo>
                  <a:pt x="3356" y="354"/>
                </a:lnTo>
                <a:lnTo>
                  <a:pt x="3363" y="354"/>
                </a:lnTo>
                <a:lnTo>
                  <a:pt x="3375" y="348"/>
                </a:lnTo>
                <a:lnTo>
                  <a:pt x="3395" y="341"/>
                </a:lnTo>
                <a:lnTo>
                  <a:pt x="3408" y="335"/>
                </a:lnTo>
                <a:lnTo>
                  <a:pt x="3433" y="328"/>
                </a:lnTo>
                <a:lnTo>
                  <a:pt x="3459" y="328"/>
                </a:lnTo>
                <a:lnTo>
                  <a:pt x="3472" y="322"/>
                </a:lnTo>
                <a:lnTo>
                  <a:pt x="3498" y="322"/>
                </a:lnTo>
                <a:lnTo>
                  <a:pt x="3510" y="315"/>
                </a:lnTo>
                <a:lnTo>
                  <a:pt x="3536" y="315"/>
                </a:lnTo>
                <a:lnTo>
                  <a:pt x="3562" y="309"/>
                </a:lnTo>
                <a:lnTo>
                  <a:pt x="3607" y="309"/>
                </a:lnTo>
                <a:lnTo>
                  <a:pt x="3626" y="309"/>
                </a:lnTo>
                <a:lnTo>
                  <a:pt x="3639" y="315"/>
                </a:lnTo>
                <a:lnTo>
                  <a:pt x="3665" y="309"/>
                </a:lnTo>
                <a:lnTo>
                  <a:pt x="3735" y="315"/>
                </a:lnTo>
                <a:lnTo>
                  <a:pt x="3761" y="315"/>
                </a:lnTo>
                <a:lnTo>
                  <a:pt x="3774" y="322"/>
                </a:lnTo>
                <a:lnTo>
                  <a:pt x="3774" y="315"/>
                </a:lnTo>
                <a:lnTo>
                  <a:pt x="3774" y="309"/>
                </a:lnTo>
                <a:lnTo>
                  <a:pt x="3735" y="309"/>
                </a:lnTo>
                <a:lnTo>
                  <a:pt x="3716" y="309"/>
                </a:lnTo>
                <a:lnTo>
                  <a:pt x="3703" y="309"/>
                </a:lnTo>
                <a:lnTo>
                  <a:pt x="3645" y="309"/>
                </a:lnTo>
                <a:lnTo>
                  <a:pt x="3633" y="303"/>
                </a:lnTo>
                <a:lnTo>
                  <a:pt x="3613" y="303"/>
                </a:lnTo>
                <a:lnTo>
                  <a:pt x="3600" y="303"/>
                </a:lnTo>
                <a:lnTo>
                  <a:pt x="3588" y="303"/>
                </a:lnTo>
                <a:lnTo>
                  <a:pt x="3594" y="303"/>
                </a:lnTo>
                <a:lnTo>
                  <a:pt x="3568" y="309"/>
                </a:lnTo>
                <a:lnTo>
                  <a:pt x="3555" y="303"/>
                </a:lnTo>
                <a:lnTo>
                  <a:pt x="3530" y="303"/>
                </a:lnTo>
                <a:lnTo>
                  <a:pt x="3530" y="309"/>
                </a:lnTo>
                <a:lnTo>
                  <a:pt x="3510" y="309"/>
                </a:lnTo>
                <a:lnTo>
                  <a:pt x="3465" y="309"/>
                </a:lnTo>
                <a:lnTo>
                  <a:pt x="3433" y="309"/>
                </a:lnTo>
                <a:lnTo>
                  <a:pt x="3408" y="309"/>
                </a:lnTo>
                <a:lnTo>
                  <a:pt x="3388" y="309"/>
                </a:lnTo>
                <a:lnTo>
                  <a:pt x="5433" y="495"/>
                </a:lnTo>
                <a:lnTo>
                  <a:pt x="3337" y="213"/>
                </a:lnTo>
                <a:lnTo>
                  <a:pt x="3356" y="219"/>
                </a:lnTo>
                <a:lnTo>
                  <a:pt x="3382" y="219"/>
                </a:lnTo>
                <a:lnTo>
                  <a:pt x="3388" y="219"/>
                </a:lnTo>
                <a:lnTo>
                  <a:pt x="3395" y="213"/>
                </a:lnTo>
                <a:lnTo>
                  <a:pt x="3388" y="213"/>
                </a:lnTo>
                <a:lnTo>
                  <a:pt x="3375" y="206"/>
                </a:lnTo>
                <a:lnTo>
                  <a:pt x="3356" y="206"/>
                </a:lnTo>
                <a:lnTo>
                  <a:pt x="3337" y="206"/>
                </a:lnTo>
                <a:lnTo>
                  <a:pt x="3324" y="206"/>
                </a:lnTo>
                <a:lnTo>
                  <a:pt x="3324" y="213"/>
                </a:lnTo>
                <a:lnTo>
                  <a:pt x="3337" y="213"/>
                </a:lnTo>
                <a:lnTo>
                  <a:pt x="5433" y="495"/>
                </a:lnTo>
                <a:lnTo>
                  <a:pt x="3285" y="219"/>
                </a:lnTo>
                <a:lnTo>
                  <a:pt x="3318" y="213"/>
                </a:lnTo>
                <a:lnTo>
                  <a:pt x="3324" y="213"/>
                </a:lnTo>
                <a:lnTo>
                  <a:pt x="3318" y="206"/>
                </a:lnTo>
                <a:lnTo>
                  <a:pt x="3305" y="206"/>
                </a:lnTo>
                <a:lnTo>
                  <a:pt x="3285" y="206"/>
                </a:lnTo>
                <a:lnTo>
                  <a:pt x="3273" y="206"/>
                </a:lnTo>
                <a:lnTo>
                  <a:pt x="3266" y="213"/>
                </a:lnTo>
                <a:lnTo>
                  <a:pt x="3273" y="219"/>
                </a:lnTo>
                <a:lnTo>
                  <a:pt x="3285" y="219"/>
                </a:lnTo>
                <a:lnTo>
                  <a:pt x="5433" y="495"/>
                </a:lnTo>
                <a:lnTo>
                  <a:pt x="2900" y="264"/>
                </a:lnTo>
                <a:lnTo>
                  <a:pt x="2906" y="251"/>
                </a:lnTo>
                <a:lnTo>
                  <a:pt x="2919" y="251"/>
                </a:lnTo>
                <a:lnTo>
                  <a:pt x="2925" y="264"/>
                </a:lnTo>
                <a:lnTo>
                  <a:pt x="2938" y="264"/>
                </a:lnTo>
                <a:lnTo>
                  <a:pt x="2945" y="264"/>
                </a:lnTo>
                <a:lnTo>
                  <a:pt x="2938" y="251"/>
                </a:lnTo>
                <a:lnTo>
                  <a:pt x="2925" y="245"/>
                </a:lnTo>
                <a:lnTo>
                  <a:pt x="2938" y="238"/>
                </a:lnTo>
                <a:lnTo>
                  <a:pt x="2951" y="238"/>
                </a:lnTo>
                <a:lnTo>
                  <a:pt x="2958" y="238"/>
                </a:lnTo>
                <a:lnTo>
                  <a:pt x="2951" y="232"/>
                </a:lnTo>
                <a:lnTo>
                  <a:pt x="2925" y="232"/>
                </a:lnTo>
                <a:lnTo>
                  <a:pt x="2906" y="245"/>
                </a:lnTo>
                <a:lnTo>
                  <a:pt x="2887" y="251"/>
                </a:lnTo>
                <a:lnTo>
                  <a:pt x="2880" y="264"/>
                </a:lnTo>
                <a:lnTo>
                  <a:pt x="2887" y="270"/>
                </a:lnTo>
                <a:lnTo>
                  <a:pt x="2893" y="270"/>
                </a:lnTo>
                <a:lnTo>
                  <a:pt x="2900" y="264"/>
                </a:lnTo>
                <a:lnTo>
                  <a:pt x="5433" y="495"/>
                </a:lnTo>
                <a:lnTo>
                  <a:pt x="1723" y="270"/>
                </a:lnTo>
                <a:lnTo>
                  <a:pt x="1723" y="264"/>
                </a:lnTo>
                <a:lnTo>
                  <a:pt x="1717" y="264"/>
                </a:lnTo>
                <a:lnTo>
                  <a:pt x="1710" y="264"/>
                </a:lnTo>
                <a:lnTo>
                  <a:pt x="1704" y="270"/>
                </a:lnTo>
                <a:lnTo>
                  <a:pt x="1717" y="277"/>
                </a:lnTo>
                <a:lnTo>
                  <a:pt x="1723" y="277"/>
                </a:lnTo>
                <a:lnTo>
                  <a:pt x="1723" y="270"/>
                </a:lnTo>
                <a:lnTo>
                  <a:pt x="5433" y="495"/>
                </a:lnTo>
                <a:lnTo>
                  <a:pt x="1762" y="341"/>
                </a:lnTo>
                <a:lnTo>
                  <a:pt x="1768" y="341"/>
                </a:lnTo>
                <a:lnTo>
                  <a:pt x="1775" y="348"/>
                </a:lnTo>
                <a:lnTo>
                  <a:pt x="1788" y="348"/>
                </a:lnTo>
                <a:lnTo>
                  <a:pt x="1800" y="341"/>
                </a:lnTo>
                <a:lnTo>
                  <a:pt x="1781" y="341"/>
                </a:lnTo>
                <a:lnTo>
                  <a:pt x="1775" y="335"/>
                </a:lnTo>
                <a:lnTo>
                  <a:pt x="1768" y="328"/>
                </a:lnTo>
                <a:lnTo>
                  <a:pt x="1781" y="315"/>
                </a:lnTo>
                <a:lnTo>
                  <a:pt x="1788" y="315"/>
                </a:lnTo>
                <a:lnTo>
                  <a:pt x="1800" y="315"/>
                </a:lnTo>
                <a:lnTo>
                  <a:pt x="1813" y="315"/>
                </a:lnTo>
                <a:lnTo>
                  <a:pt x="1820" y="328"/>
                </a:lnTo>
                <a:lnTo>
                  <a:pt x="1820" y="335"/>
                </a:lnTo>
                <a:lnTo>
                  <a:pt x="1826" y="328"/>
                </a:lnTo>
                <a:lnTo>
                  <a:pt x="1826" y="315"/>
                </a:lnTo>
                <a:lnTo>
                  <a:pt x="1820" y="309"/>
                </a:lnTo>
                <a:lnTo>
                  <a:pt x="1807" y="309"/>
                </a:lnTo>
                <a:lnTo>
                  <a:pt x="1800" y="303"/>
                </a:lnTo>
                <a:lnTo>
                  <a:pt x="1781" y="296"/>
                </a:lnTo>
                <a:lnTo>
                  <a:pt x="1775" y="296"/>
                </a:lnTo>
                <a:lnTo>
                  <a:pt x="1775" y="303"/>
                </a:lnTo>
                <a:lnTo>
                  <a:pt x="1755" y="315"/>
                </a:lnTo>
                <a:lnTo>
                  <a:pt x="1743" y="322"/>
                </a:lnTo>
                <a:lnTo>
                  <a:pt x="1730" y="328"/>
                </a:lnTo>
                <a:lnTo>
                  <a:pt x="1730" y="335"/>
                </a:lnTo>
                <a:lnTo>
                  <a:pt x="1749" y="335"/>
                </a:lnTo>
                <a:lnTo>
                  <a:pt x="1755" y="335"/>
                </a:lnTo>
                <a:lnTo>
                  <a:pt x="1762" y="341"/>
                </a:lnTo>
                <a:lnTo>
                  <a:pt x="5433" y="495"/>
                </a:lnTo>
                <a:lnTo>
                  <a:pt x="1839" y="303"/>
                </a:lnTo>
                <a:lnTo>
                  <a:pt x="1839" y="296"/>
                </a:lnTo>
                <a:lnTo>
                  <a:pt x="1833" y="309"/>
                </a:lnTo>
                <a:lnTo>
                  <a:pt x="1833" y="309"/>
                </a:lnTo>
                <a:lnTo>
                  <a:pt x="1839" y="309"/>
                </a:lnTo>
                <a:lnTo>
                  <a:pt x="1839" y="303"/>
                </a:lnTo>
                <a:lnTo>
                  <a:pt x="5433" y="495"/>
                </a:lnTo>
                <a:lnTo>
                  <a:pt x="1755" y="296"/>
                </a:lnTo>
                <a:lnTo>
                  <a:pt x="1762" y="296"/>
                </a:lnTo>
                <a:lnTo>
                  <a:pt x="1755" y="290"/>
                </a:lnTo>
                <a:lnTo>
                  <a:pt x="1743" y="277"/>
                </a:lnTo>
                <a:lnTo>
                  <a:pt x="1736" y="277"/>
                </a:lnTo>
                <a:lnTo>
                  <a:pt x="1736" y="283"/>
                </a:lnTo>
                <a:lnTo>
                  <a:pt x="1743" y="290"/>
                </a:lnTo>
                <a:lnTo>
                  <a:pt x="1755" y="296"/>
                </a:lnTo>
                <a:lnTo>
                  <a:pt x="5433" y="495"/>
                </a:lnTo>
                <a:lnTo>
                  <a:pt x="1717" y="309"/>
                </a:lnTo>
                <a:lnTo>
                  <a:pt x="1717" y="315"/>
                </a:lnTo>
                <a:lnTo>
                  <a:pt x="1723" y="322"/>
                </a:lnTo>
                <a:lnTo>
                  <a:pt x="1723" y="315"/>
                </a:lnTo>
                <a:lnTo>
                  <a:pt x="1723" y="309"/>
                </a:lnTo>
                <a:lnTo>
                  <a:pt x="1723" y="309"/>
                </a:lnTo>
                <a:lnTo>
                  <a:pt x="1717" y="309"/>
                </a:lnTo>
                <a:lnTo>
                  <a:pt x="5433" y="495"/>
                </a:lnTo>
                <a:lnTo>
                  <a:pt x="1833" y="431"/>
                </a:lnTo>
                <a:lnTo>
                  <a:pt x="1833" y="438"/>
                </a:lnTo>
                <a:lnTo>
                  <a:pt x="1839" y="444"/>
                </a:lnTo>
                <a:lnTo>
                  <a:pt x="1852" y="450"/>
                </a:lnTo>
                <a:lnTo>
                  <a:pt x="1858" y="444"/>
                </a:lnTo>
                <a:lnTo>
                  <a:pt x="1852" y="438"/>
                </a:lnTo>
                <a:lnTo>
                  <a:pt x="1839" y="431"/>
                </a:lnTo>
                <a:lnTo>
                  <a:pt x="1833" y="431"/>
                </a:lnTo>
                <a:lnTo>
                  <a:pt x="5433" y="495"/>
                </a:lnTo>
                <a:lnTo>
                  <a:pt x="1601" y="225"/>
                </a:lnTo>
                <a:lnTo>
                  <a:pt x="1608" y="238"/>
                </a:lnTo>
                <a:lnTo>
                  <a:pt x="1620" y="238"/>
                </a:lnTo>
                <a:lnTo>
                  <a:pt x="1608" y="219"/>
                </a:lnTo>
                <a:lnTo>
                  <a:pt x="1601" y="219"/>
                </a:lnTo>
                <a:lnTo>
                  <a:pt x="1601" y="225"/>
                </a:lnTo>
                <a:lnTo>
                  <a:pt x="5433" y="495"/>
                </a:lnTo>
                <a:lnTo>
                  <a:pt x="1698" y="373"/>
                </a:lnTo>
                <a:lnTo>
                  <a:pt x="1704" y="373"/>
                </a:lnTo>
                <a:lnTo>
                  <a:pt x="1710" y="354"/>
                </a:lnTo>
                <a:lnTo>
                  <a:pt x="1710" y="341"/>
                </a:lnTo>
                <a:lnTo>
                  <a:pt x="1710" y="335"/>
                </a:lnTo>
                <a:lnTo>
                  <a:pt x="1704" y="341"/>
                </a:lnTo>
                <a:lnTo>
                  <a:pt x="1685" y="367"/>
                </a:lnTo>
                <a:lnTo>
                  <a:pt x="1685" y="373"/>
                </a:lnTo>
                <a:lnTo>
                  <a:pt x="1698" y="373"/>
                </a:lnTo>
                <a:lnTo>
                  <a:pt x="5433" y="495"/>
                </a:lnTo>
                <a:lnTo>
                  <a:pt x="1672" y="264"/>
                </a:lnTo>
                <a:lnTo>
                  <a:pt x="1672" y="251"/>
                </a:lnTo>
                <a:lnTo>
                  <a:pt x="1665" y="245"/>
                </a:lnTo>
                <a:lnTo>
                  <a:pt x="1653" y="238"/>
                </a:lnTo>
                <a:lnTo>
                  <a:pt x="1646" y="238"/>
                </a:lnTo>
                <a:lnTo>
                  <a:pt x="1646" y="245"/>
                </a:lnTo>
                <a:lnTo>
                  <a:pt x="1659" y="264"/>
                </a:lnTo>
                <a:lnTo>
                  <a:pt x="1665" y="264"/>
                </a:lnTo>
                <a:lnTo>
                  <a:pt x="1672" y="264"/>
                </a:lnTo>
                <a:lnTo>
                  <a:pt x="5433" y="495"/>
                </a:lnTo>
                <a:lnTo>
                  <a:pt x="3009" y="213"/>
                </a:lnTo>
                <a:lnTo>
                  <a:pt x="3022" y="213"/>
                </a:lnTo>
                <a:lnTo>
                  <a:pt x="3022" y="206"/>
                </a:lnTo>
                <a:lnTo>
                  <a:pt x="3048" y="200"/>
                </a:lnTo>
                <a:lnTo>
                  <a:pt x="3048" y="193"/>
                </a:lnTo>
                <a:lnTo>
                  <a:pt x="3041" y="193"/>
                </a:lnTo>
                <a:lnTo>
                  <a:pt x="3015" y="193"/>
                </a:lnTo>
                <a:lnTo>
                  <a:pt x="3009" y="193"/>
                </a:lnTo>
                <a:lnTo>
                  <a:pt x="3009" y="200"/>
                </a:lnTo>
                <a:lnTo>
                  <a:pt x="3003" y="213"/>
                </a:lnTo>
                <a:lnTo>
                  <a:pt x="3009" y="213"/>
                </a:lnTo>
                <a:lnTo>
                  <a:pt x="5433" y="495"/>
                </a:lnTo>
                <a:lnTo>
                  <a:pt x="2855" y="283"/>
                </a:lnTo>
                <a:lnTo>
                  <a:pt x="2835" y="290"/>
                </a:lnTo>
                <a:lnTo>
                  <a:pt x="2835" y="296"/>
                </a:lnTo>
                <a:lnTo>
                  <a:pt x="2848" y="290"/>
                </a:lnTo>
                <a:lnTo>
                  <a:pt x="2868" y="283"/>
                </a:lnTo>
                <a:lnTo>
                  <a:pt x="2874" y="277"/>
                </a:lnTo>
                <a:lnTo>
                  <a:pt x="2868" y="270"/>
                </a:lnTo>
                <a:lnTo>
                  <a:pt x="2855" y="283"/>
                </a:lnTo>
                <a:lnTo>
                  <a:pt x="5433" y="495"/>
                </a:lnTo>
                <a:lnTo>
                  <a:pt x="1820" y="348"/>
                </a:lnTo>
                <a:lnTo>
                  <a:pt x="1813" y="341"/>
                </a:lnTo>
                <a:lnTo>
                  <a:pt x="1807" y="341"/>
                </a:lnTo>
                <a:lnTo>
                  <a:pt x="1813" y="354"/>
                </a:lnTo>
                <a:lnTo>
                  <a:pt x="1826" y="367"/>
                </a:lnTo>
                <a:lnTo>
                  <a:pt x="1826" y="354"/>
                </a:lnTo>
                <a:lnTo>
                  <a:pt x="1833" y="367"/>
                </a:lnTo>
                <a:lnTo>
                  <a:pt x="1845" y="373"/>
                </a:lnTo>
                <a:lnTo>
                  <a:pt x="1858" y="373"/>
                </a:lnTo>
                <a:lnTo>
                  <a:pt x="1865" y="380"/>
                </a:lnTo>
                <a:lnTo>
                  <a:pt x="1865" y="373"/>
                </a:lnTo>
                <a:lnTo>
                  <a:pt x="1858" y="367"/>
                </a:lnTo>
                <a:lnTo>
                  <a:pt x="1845" y="354"/>
                </a:lnTo>
                <a:lnTo>
                  <a:pt x="1826" y="354"/>
                </a:lnTo>
                <a:lnTo>
                  <a:pt x="1820" y="348"/>
                </a:lnTo>
                <a:lnTo>
                  <a:pt x="5433" y="495"/>
                </a:lnTo>
                <a:lnTo>
                  <a:pt x="2829" y="335"/>
                </a:lnTo>
                <a:lnTo>
                  <a:pt x="2848" y="335"/>
                </a:lnTo>
                <a:lnTo>
                  <a:pt x="2861" y="335"/>
                </a:lnTo>
                <a:lnTo>
                  <a:pt x="2880" y="341"/>
                </a:lnTo>
                <a:lnTo>
                  <a:pt x="2880" y="341"/>
                </a:lnTo>
                <a:lnTo>
                  <a:pt x="2868" y="328"/>
                </a:lnTo>
                <a:lnTo>
                  <a:pt x="2855" y="322"/>
                </a:lnTo>
                <a:lnTo>
                  <a:pt x="2835" y="328"/>
                </a:lnTo>
                <a:lnTo>
                  <a:pt x="2816" y="328"/>
                </a:lnTo>
                <a:lnTo>
                  <a:pt x="2829" y="335"/>
                </a:lnTo>
                <a:lnTo>
                  <a:pt x="5433" y="495"/>
                </a:lnTo>
                <a:lnTo>
                  <a:pt x="3009" y="232"/>
                </a:lnTo>
                <a:lnTo>
                  <a:pt x="3067" y="225"/>
                </a:lnTo>
                <a:lnTo>
                  <a:pt x="3093" y="225"/>
                </a:lnTo>
                <a:lnTo>
                  <a:pt x="3093" y="219"/>
                </a:lnTo>
                <a:lnTo>
                  <a:pt x="3060" y="219"/>
                </a:lnTo>
                <a:lnTo>
                  <a:pt x="3041" y="219"/>
                </a:lnTo>
                <a:lnTo>
                  <a:pt x="3003" y="225"/>
                </a:lnTo>
                <a:lnTo>
                  <a:pt x="2977" y="232"/>
                </a:lnTo>
                <a:lnTo>
                  <a:pt x="2970" y="232"/>
                </a:lnTo>
                <a:lnTo>
                  <a:pt x="3009" y="232"/>
                </a:lnTo>
                <a:lnTo>
                  <a:pt x="5433" y="495"/>
                </a:lnTo>
                <a:lnTo>
                  <a:pt x="2848" y="270"/>
                </a:lnTo>
                <a:lnTo>
                  <a:pt x="2868" y="264"/>
                </a:lnTo>
                <a:lnTo>
                  <a:pt x="2868" y="251"/>
                </a:lnTo>
                <a:lnTo>
                  <a:pt x="2861" y="251"/>
                </a:lnTo>
                <a:lnTo>
                  <a:pt x="2848" y="251"/>
                </a:lnTo>
                <a:lnTo>
                  <a:pt x="2835" y="251"/>
                </a:lnTo>
                <a:lnTo>
                  <a:pt x="2835" y="270"/>
                </a:lnTo>
                <a:lnTo>
                  <a:pt x="2842" y="270"/>
                </a:lnTo>
                <a:lnTo>
                  <a:pt x="2848" y="270"/>
                </a:lnTo>
                <a:lnTo>
                  <a:pt x="5433" y="495"/>
                </a:lnTo>
                <a:lnTo>
                  <a:pt x="1878" y="373"/>
                </a:lnTo>
                <a:lnTo>
                  <a:pt x="1903" y="386"/>
                </a:lnTo>
                <a:lnTo>
                  <a:pt x="1929" y="393"/>
                </a:lnTo>
                <a:lnTo>
                  <a:pt x="1980" y="393"/>
                </a:lnTo>
                <a:lnTo>
                  <a:pt x="1993" y="393"/>
                </a:lnTo>
                <a:lnTo>
                  <a:pt x="2019" y="393"/>
                </a:lnTo>
                <a:lnTo>
                  <a:pt x="2070" y="399"/>
                </a:lnTo>
                <a:lnTo>
                  <a:pt x="2128" y="399"/>
                </a:lnTo>
                <a:lnTo>
                  <a:pt x="2212" y="393"/>
                </a:lnTo>
                <a:lnTo>
                  <a:pt x="2244" y="386"/>
                </a:lnTo>
                <a:lnTo>
                  <a:pt x="2263" y="380"/>
                </a:lnTo>
                <a:lnTo>
                  <a:pt x="2225" y="380"/>
                </a:lnTo>
                <a:lnTo>
                  <a:pt x="2186" y="386"/>
                </a:lnTo>
                <a:lnTo>
                  <a:pt x="2148" y="386"/>
                </a:lnTo>
                <a:lnTo>
                  <a:pt x="2141" y="386"/>
                </a:lnTo>
                <a:lnTo>
                  <a:pt x="2135" y="386"/>
                </a:lnTo>
                <a:lnTo>
                  <a:pt x="2109" y="386"/>
                </a:lnTo>
                <a:lnTo>
                  <a:pt x="2051" y="386"/>
                </a:lnTo>
                <a:lnTo>
                  <a:pt x="2025" y="380"/>
                </a:lnTo>
                <a:lnTo>
                  <a:pt x="2006" y="373"/>
                </a:lnTo>
                <a:lnTo>
                  <a:pt x="1974" y="348"/>
                </a:lnTo>
                <a:lnTo>
                  <a:pt x="1968" y="341"/>
                </a:lnTo>
                <a:lnTo>
                  <a:pt x="1961" y="341"/>
                </a:lnTo>
                <a:lnTo>
                  <a:pt x="1968" y="354"/>
                </a:lnTo>
                <a:lnTo>
                  <a:pt x="1974" y="367"/>
                </a:lnTo>
                <a:lnTo>
                  <a:pt x="1980" y="367"/>
                </a:lnTo>
                <a:lnTo>
                  <a:pt x="1980" y="373"/>
                </a:lnTo>
                <a:lnTo>
                  <a:pt x="1980" y="380"/>
                </a:lnTo>
                <a:lnTo>
                  <a:pt x="1961" y="380"/>
                </a:lnTo>
                <a:lnTo>
                  <a:pt x="1955" y="380"/>
                </a:lnTo>
                <a:lnTo>
                  <a:pt x="1935" y="380"/>
                </a:lnTo>
                <a:lnTo>
                  <a:pt x="1923" y="380"/>
                </a:lnTo>
                <a:lnTo>
                  <a:pt x="1910" y="380"/>
                </a:lnTo>
                <a:lnTo>
                  <a:pt x="1884" y="367"/>
                </a:lnTo>
                <a:lnTo>
                  <a:pt x="1878" y="373"/>
                </a:lnTo>
                <a:lnTo>
                  <a:pt x="5433" y="495"/>
                </a:lnTo>
                <a:lnTo>
                  <a:pt x="1871" y="341"/>
                </a:lnTo>
                <a:lnTo>
                  <a:pt x="1890" y="354"/>
                </a:lnTo>
                <a:lnTo>
                  <a:pt x="1903" y="354"/>
                </a:lnTo>
                <a:lnTo>
                  <a:pt x="1903" y="348"/>
                </a:lnTo>
                <a:lnTo>
                  <a:pt x="1884" y="341"/>
                </a:lnTo>
                <a:lnTo>
                  <a:pt x="1878" y="335"/>
                </a:lnTo>
                <a:lnTo>
                  <a:pt x="1871" y="328"/>
                </a:lnTo>
                <a:lnTo>
                  <a:pt x="1865" y="328"/>
                </a:lnTo>
                <a:lnTo>
                  <a:pt x="1865" y="335"/>
                </a:lnTo>
                <a:lnTo>
                  <a:pt x="1871" y="341"/>
                </a:lnTo>
                <a:lnTo>
                  <a:pt x="5433" y="495"/>
                </a:lnTo>
                <a:lnTo>
                  <a:pt x="2784" y="277"/>
                </a:lnTo>
                <a:lnTo>
                  <a:pt x="2784" y="270"/>
                </a:lnTo>
                <a:lnTo>
                  <a:pt x="2778" y="270"/>
                </a:lnTo>
                <a:lnTo>
                  <a:pt x="2765" y="283"/>
                </a:lnTo>
                <a:lnTo>
                  <a:pt x="2771" y="283"/>
                </a:lnTo>
                <a:lnTo>
                  <a:pt x="2784" y="277"/>
                </a:lnTo>
                <a:lnTo>
                  <a:pt x="5433" y="495"/>
                </a:lnTo>
                <a:lnTo>
                  <a:pt x="2816" y="270"/>
                </a:lnTo>
                <a:lnTo>
                  <a:pt x="2816" y="264"/>
                </a:lnTo>
                <a:lnTo>
                  <a:pt x="2797" y="270"/>
                </a:lnTo>
                <a:lnTo>
                  <a:pt x="2803" y="277"/>
                </a:lnTo>
                <a:lnTo>
                  <a:pt x="2816" y="270"/>
                </a:lnTo>
                <a:lnTo>
                  <a:pt x="5433" y="495"/>
                </a:lnTo>
                <a:lnTo>
                  <a:pt x="2289" y="168"/>
                </a:lnTo>
                <a:lnTo>
                  <a:pt x="2328" y="168"/>
                </a:lnTo>
                <a:lnTo>
                  <a:pt x="2366" y="180"/>
                </a:lnTo>
                <a:lnTo>
                  <a:pt x="2405" y="187"/>
                </a:lnTo>
                <a:lnTo>
                  <a:pt x="2437" y="200"/>
                </a:lnTo>
                <a:lnTo>
                  <a:pt x="2450" y="206"/>
                </a:lnTo>
                <a:lnTo>
                  <a:pt x="2469" y="206"/>
                </a:lnTo>
                <a:lnTo>
                  <a:pt x="2482" y="219"/>
                </a:lnTo>
                <a:lnTo>
                  <a:pt x="2501" y="219"/>
                </a:lnTo>
                <a:lnTo>
                  <a:pt x="2527" y="225"/>
                </a:lnTo>
                <a:lnTo>
                  <a:pt x="2553" y="238"/>
                </a:lnTo>
                <a:lnTo>
                  <a:pt x="2565" y="245"/>
                </a:lnTo>
                <a:lnTo>
                  <a:pt x="2585" y="264"/>
                </a:lnTo>
                <a:lnTo>
                  <a:pt x="2610" y="270"/>
                </a:lnTo>
                <a:lnTo>
                  <a:pt x="2675" y="283"/>
                </a:lnTo>
                <a:lnTo>
                  <a:pt x="2681" y="290"/>
                </a:lnTo>
                <a:lnTo>
                  <a:pt x="2675" y="296"/>
                </a:lnTo>
                <a:lnTo>
                  <a:pt x="2630" y="303"/>
                </a:lnTo>
                <a:lnTo>
                  <a:pt x="2668" y="303"/>
                </a:lnTo>
                <a:lnTo>
                  <a:pt x="2694" y="303"/>
                </a:lnTo>
                <a:lnTo>
                  <a:pt x="2713" y="303"/>
                </a:lnTo>
                <a:lnTo>
                  <a:pt x="2733" y="303"/>
                </a:lnTo>
                <a:lnTo>
                  <a:pt x="2739" y="309"/>
                </a:lnTo>
                <a:lnTo>
                  <a:pt x="2778" y="315"/>
                </a:lnTo>
                <a:lnTo>
                  <a:pt x="2797" y="315"/>
                </a:lnTo>
                <a:lnTo>
                  <a:pt x="2810" y="309"/>
                </a:lnTo>
                <a:lnTo>
                  <a:pt x="2803" y="309"/>
                </a:lnTo>
                <a:lnTo>
                  <a:pt x="2784" y="309"/>
                </a:lnTo>
                <a:lnTo>
                  <a:pt x="2758" y="296"/>
                </a:lnTo>
                <a:lnTo>
                  <a:pt x="2745" y="290"/>
                </a:lnTo>
                <a:lnTo>
                  <a:pt x="2739" y="290"/>
                </a:lnTo>
                <a:lnTo>
                  <a:pt x="2707" y="290"/>
                </a:lnTo>
                <a:lnTo>
                  <a:pt x="2688" y="277"/>
                </a:lnTo>
                <a:lnTo>
                  <a:pt x="2655" y="270"/>
                </a:lnTo>
                <a:lnTo>
                  <a:pt x="2623" y="251"/>
                </a:lnTo>
                <a:lnTo>
                  <a:pt x="2578" y="238"/>
                </a:lnTo>
                <a:lnTo>
                  <a:pt x="2520" y="213"/>
                </a:lnTo>
                <a:lnTo>
                  <a:pt x="2437" y="187"/>
                </a:lnTo>
                <a:lnTo>
                  <a:pt x="2321" y="161"/>
                </a:lnTo>
                <a:lnTo>
                  <a:pt x="2270" y="155"/>
                </a:lnTo>
                <a:lnTo>
                  <a:pt x="2250" y="155"/>
                </a:lnTo>
                <a:lnTo>
                  <a:pt x="2250" y="161"/>
                </a:lnTo>
                <a:lnTo>
                  <a:pt x="2263" y="161"/>
                </a:lnTo>
                <a:lnTo>
                  <a:pt x="2289" y="168"/>
                </a:lnTo>
                <a:lnTo>
                  <a:pt x="5433" y="495"/>
                </a:lnTo>
                <a:close/>
              </a:path>
            </a:pathLst>
          </a:custGeom>
          <a:solidFill>
            <a:srgbClr val="FFFFFF"/>
          </a:solidFill>
          <a:ln w="9525" cap="flat" cmpd="sng" algn="ctr">
            <a:noFill/>
            <a:prstDash val="solid"/>
            <a:round/>
            <a:headEnd type="none" w="med" len="med"/>
            <a:tailEnd type="none" w="med" len="med"/>
          </a:ln>
          <a:effectLst>
            <a:outerShdw blurRad="38100" algn="tl" rotWithShape="0">
              <a:schemeClr val="bg1">
                <a:alpha val="60000"/>
              </a:schemeClr>
            </a:outerShdw>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3" name="フリーフォーム 12"/>
          <p:cNvSpPr>
            <a:spLocks/>
          </p:cNvSpPr>
          <p:nvPr/>
        </p:nvSpPr>
        <p:spPr bwMode="auto">
          <a:xfrm>
            <a:off x="0" y="0"/>
            <a:ext cx="12192000" cy="6870700"/>
          </a:xfrm>
          <a:custGeom>
            <a:avLst/>
            <a:gdLst/>
            <a:ahLst/>
            <a:cxnLst>
              <a:cxn ang="0">
                <a:pos x="2808" y="370"/>
              </a:cxn>
              <a:cxn ang="0">
                <a:pos x="2679" y="719"/>
              </a:cxn>
              <a:cxn ang="0">
                <a:pos x="2462" y="879"/>
              </a:cxn>
              <a:cxn ang="0">
                <a:pos x="1646" y="1440"/>
              </a:cxn>
              <a:cxn ang="0">
                <a:pos x="1479" y="1684"/>
              </a:cxn>
              <a:cxn ang="0">
                <a:pos x="1287" y="1848"/>
              </a:cxn>
              <a:cxn ang="0">
                <a:pos x="1162" y="2082"/>
              </a:cxn>
              <a:cxn ang="0">
                <a:pos x="1343" y="1963"/>
              </a:cxn>
              <a:cxn ang="0">
                <a:pos x="1437" y="2012"/>
              </a:cxn>
              <a:cxn ang="0">
                <a:pos x="1556" y="1980"/>
              </a:cxn>
              <a:cxn ang="0">
                <a:pos x="1573" y="1813"/>
              </a:cxn>
              <a:cxn ang="0">
                <a:pos x="1782" y="1430"/>
              </a:cxn>
              <a:cxn ang="0">
                <a:pos x="1793" y="1388"/>
              </a:cxn>
              <a:cxn ang="0">
                <a:pos x="1789" y="1353"/>
              </a:cxn>
              <a:cxn ang="0">
                <a:pos x="2068" y="1151"/>
              </a:cxn>
              <a:cxn ang="0">
                <a:pos x="2302" y="1022"/>
              </a:cxn>
              <a:cxn ang="0">
                <a:pos x="2082" y="1172"/>
              </a:cxn>
              <a:cxn ang="0">
                <a:pos x="1915" y="1287"/>
              </a:cxn>
              <a:cxn ang="0">
                <a:pos x="2033" y="1224"/>
              </a:cxn>
              <a:cxn ang="0">
                <a:pos x="2075" y="1200"/>
              </a:cxn>
              <a:cxn ang="0">
                <a:pos x="1988" y="1266"/>
              </a:cxn>
              <a:cxn ang="0">
                <a:pos x="2602" y="875"/>
              </a:cxn>
              <a:cxn ang="0">
                <a:pos x="2783" y="774"/>
              </a:cxn>
              <a:cxn ang="0">
                <a:pos x="2616" y="325"/>
              </a:cxn>
              <a:cxn ang="0">
                <a:pos x="2522" y="293"/>
              </a:cxn>
              <a:cxn ang="0">
                <a:pos x="2208" y="258"/>
              </a:cxn>
              <a:cxn ang="0">
                <a:pos x="2225" y="262"/>
              </a:cxn>
              <a:cxn ang="0">
                <a:pos x="1486" y="276"/>
              </a:cxn>
              <a:cxn ang="0">
                <a:pos x="1845" y="251"/>
              </a:cxn>
              <a:cxn ang="0">
                <a:pos x="1514" y="262"/>
              </a:cxn>
              <a:cxn ang="0">
                <a:pos x="1280" y="227"/>
              </a:cxn>
              <a:cxn ang="0">
                <a:pos x="830" y="81"/>
              </a:cxn>
              <a:cxn ang="0">
                <a:pos x="761" y="35"/>
              </a:cxn>
              <a:cxn ang="0">
                <a:pos x="736" y="74"/>
              </a:cxn>
              <a:cxn ang="0">
                <a:pos x="869" y="95"/>
              </a:cxn>
              <a:cxn ang="0">
                <a:pos x="1305" y="834"/>
              </a:cxn>
              <a:cxn ang="0">
                <a:pos x="1231" y="949"/>
              </a:cxn>
              <a:cxn ang="0">
                <a:pos x="1214" y="956"/>
              </a:cxn>
              <a:cxn ang="0">
                <a:pos x="1075" y="938"/>
              </a:cxn>
              <a:cxn ang="0">
                <a:pos x="1116" y="1064"/>
              </a:cxn>
              <a:cxn ang="0">
                <a:pos x="1043" y="1144"/>
              </a:cxn>
              <a:cxn ang="0">
                <a:pos x="966" y="1210"/>
              </a:cxn>
              <a:cxn ang="0">
                <a:pos x="2839" y="356"/>
              </a:cxn>
              <a:cxn ang="0">
                <a:pos x="2839" y="356"/>
              </a:cxn>
              <a:cxn ang="0">
                <a:pos x="593" y="1580"/>
              </a:cxn>
              <a:cxn ang="0">
                <a:pos x="639" y="1377"/>
              </a:cxn>
              <a:cxn ang="0">
                <a:pos x="412" y="1702"/>
              </a:cxn>
              <a:cxn ang="0">
                <a:pos x="381" y="1736"/>
              </a:cxn>
              <a:cxn ang="0">
                <a:pos x="2839" y="356"/>
              </a:cxn>
              <a:cxn ang="0">
                <a:pos x="63" y="1879"/>
              </a:cxn>
              <a:cxn ang="0">
                <a:pos x="88" y="841"/>
              </a:cxn>
              <a:cxn ang="0">
                <a:pos x="21" y="848"/>
              </a:cxn>
              <a:cxn ang="0">
                <a:pos x="245" y="757"/>
              </a:cxn>
              <a:cxn ang="0">
                <a:pos x="646" y="652"/>
              </a:cxn>
              <a:cxn ang="0">
                <a:pos x="973" y="485"/>
              </a:cxn>
              <a:cxn ang="0">
                <a:pos x="1364" y="558"/>
              </a:cxn>
              <a:cxn ang="0">
                <a:pos x="1483" y="558"/>
              </a:cxn>
              <a:cxn ang="0">
                <a:pos x="1619" y="475"/>
              </a:cxn>
              <a:cxn ang="0">
                <a:pos x="1761" y="527"/>
              </a:cxn>
              <a:cxn ang="0">
                <a:pos x="1803" y="213"/>
              </a:cxn>
              <a:cxn ang="0">
                <a:pos x="2839" y="356"/>
              </a:cxn>
              <a:cxn ang="0">
                <a:pos x="2013" y="14"/>
              </a:cxn>
            </a:cxnLst>
            <a:rect l="0" t="0" r="0" b="0"/>
            <a:pathLst>
              <a:path w="2846" h="2082">
                <a:moveTo>
                  <a:pt x="2839" y="356"/>
                </a:moveTo>
                <a:lnTo>
                  <a:pt x="2836" y="353"/>
                </a:lnTo>
                <a:lnTo>
                  <a:pt x="2832" y="349"/>
                </a:lnTo>
                <a:lnTo>
                  <a:pt x="2822" y="349"/>
                </a:lnTo>
                <a:lnTo>
                  <a:pt x="2818" y="349"/>
                </a:lnTo>
                <a:lnTo>
                  <a:pt x="2815" y="346"/>
                </a:lnTo>
                <a:lnTo>
                  <a:pt x="2804" y="339"/>
                </a:lnTo>
                <a:lnTo>
                  <a:pt x="2797" y="335"/>
                </a:lnTo>
                <a:lnTo>
                  <a:pt x="2794" y="342"/>
                </a:lnTo>
                <a:lnTo>
                  <a:pt x="2794" y="346"/>
                </a:lnTo>
                <a:lnTo>
                  <a:pt x="2787" y="353"/>
                </a:lnTo>
                <a:lnTo>
                  <a:pt x="2787" y="356"/>
                </a:lnTo>
                <a:lnTo>
                  <a:pt x="2797" y="356"/>
                </a:lnTo>
                <a:lnTo>
                  <a:pt x="2815" y="363"/>
                </a:lnTo>
                <a:lnTo>
                  <a:pt x="2808" y="370"/>
                </a:lnTo>
                <a:lnTo>
                  <a:pt x="2797" y="394"/>
                </a:lnTo>
                <a:lnTo>
                  <a:pt x="2787" y="419"/>
                </a:lnTo>
                <a:lnTo>
                  <a:pt x="2769" y="468"/>
                </a:lnTo>
                <a:lnTo>
                  <a:pt x="2755" y="499"/>
                </a:lnTo>
                <a:lnTo>
                  <a:pt x="2752" y="509"/>
                </a:lnTo>
                <a:lnTo>
                  <a:pt x="2738" y="509"/>
                </a:lnTo>
                <a:lnTo>
                  <a:pt x="2724" y="509"/>
                </a:lnTo>
                <a:lnTo>
                  <a:pt x="2710" y="513"/>
                </a:lnTo>
                <a:lnTo>
                  <a:pt x="2696" y="520"/>
                </a:lnTo>
                <a:lnTo>
                  <a:pt x="2696" y="523"/>
                </a:lnTo>
                <a:lnTo>
                  <a:pt x="2696" y="537"/>
                </a:lnTo>
                <a:lnTo>
                  <a:pt x="2696" y="555"/>
                </a:lnTo>
                <a:lnTo>
                  <a:pt x="2689" y="638"/>
                </a:lnTo>
                <a:lnTo>
                  <a:pt x="2686" y="691"/>
                </a:lnTo>
                <a:lnTo>
                  <a:pt x="2679" y="719"/>
                </a:lnTo>
                <a:lnTo>
                  <a:pt x="2675" y="722"/>
                </a:lnTo>
                <a:lnTo>
                  <a:pt x="2665" y="722"/>
                </a:lnTo>
                <a:lnTo>
                  <a:pt x="2640" y="726"/>
                </a:lnTo>
                <a:lnTo>
                  <a:pt x="2630" y="733"/>
                </a:lnTo>
                <a:lnTo>
                  <a:pt x="2612" y="746"/>
                </a:lnTo>
                <a:lnTo>
                  <a:pt x="2591" y="771"/>
                </a:lnTo>
                <a:lnTo>
                  <a:pt x="2584" y="774"/>
                </a:lnTo>
                <a:lnTo>
                  <a:pt x="2574" y="778"/>
                </a:lnTo>
                <a:lnTo>
                  <a:pt x="2546" y="792"/>
                </a:lnTo>
                <a:lnTo>
                  <a:pt x="2518" y="809"/>
                </a:lnTo>
                <a:lnTo>
                  <a:pt x="2497" y="834"/>
                </a:lnTo>
                <a:lnTo>
                  <a:pt x="2483" y="851"/>
                </a:lnTo>
                <a:lnTo>
                  <a:pt x="2476" y="868"/>
                </a:lnTo>
                <a:lnTo>
                  <a:pt x="2469" y="879"/>
                </a:lnTo>
                <a:lnTo>
                  <a:pt x="2462" y="879"/>
                </a:lnTo>
                <a:lnTo>
                  <a:pt x="2455" y="879"/>
                </a:lnTo>
                <a:lnTo>
                  <a:pt x="2448" y="882"/>
                </a:lnTo>
                <a:lnTo>
                  <a:pt x="2386" y="924"/>
                </a:lnTo>
                <a:lnTo>
                  <a:pt x="2326" y="963"/>
                </a:lnTo>
                <a:lnTo>
                  <a:pt x="2173" y="1064"/>
                </a:lnTo>
                <a:lnTo>
                  <a:pt x="2121" y="1099"/>
                </a:lnTo>
                <a:lnTo>
                  <a:pt x="2058" y="1133"/>
                </a:lnTo>
                <a:lnTo>
                  <a:pt x="1918" y="1227"/>
                </a:lnTo>
                <a:lnTo>
                  <a:pt x="1877" y="1259"/>
                </a:lnTo>
                <a:lnTo>
                  <a:pt x="1838" y="1294"/>
                </a:lnTo>
                <a:lnTo>
                  <a:pt x="1786" y="1346"/>
                </a:lnTo>
                <a:lnTo>
                  <a:pt x="1723" y="1388"/>
                </a:lnTo>
                <a:lnTo>
                  <a:pt x="1678" y="1412"/>
                </a:lnTo>
                <a:lnTo>
                  <a:pt x="1660" y="1426"/>
                </a:lnTo>
                <a:lnTo>
                  <a:pt x="1646" y="1440"/>
                </a:lnTo>
                <a:lnTo>
                  <a:pt x="1643" y="1451"/>
                </a:lnTo>
                <a:lnTo>
                  <a:pt x="1636" y="1471"/>
                </a:lnTo>
                <a:lnTo>
                  <a:pt x="1622" y="1489"/>
                </a:lnTo>
                <a:lnTo>
                  <a:pt x="1605" y="1513"/>
                </a:lnTo>
                <a:lnTo>
                  <a:pt x="1591" y="1520"/>
                </a:lnTo>
                <a:lnTo>
                  <a:pt x="1573" y="1538"/>
                </a:lnTo>
                <a:lnTo>
                  <a:pt x="1559" y="1555"/>
                </a:lnTo>
                <a:lnTo>
                  <a:pt x="1545" y="1576"/>
                </a:lnTo>
                <a:lnTo>
                  <a:pt x="1528" y="1600"/>
                </a:lnTo>
                <a:lnTo>
                  <a:pt x="1521" y="1604"/>
                </a:lnTo>
                <a:lnTo>
                  <a:pt x="1517" y="1607"/>
                </a:lnTo>
                <a:lnTo>
                  <a:pt x="1503" y="1625"/>
                </a:lnTo>
                <a:lnTo>
                  <a:pt x="1496" y="1649"/>
                </a:lnTo>
                <a:lnTo>
                  <a:pt x="1493" y="1667"/>
                </a:lnTo>
                <a:lnTo>
                  <a:pt x="1479" y="1684"/>
                </a:lnTo>
                <a:lnTo>
                  <a:pt x="1465" y="1702"/>
                </a:lnTo>
                <a:lnTo>
                  <a:pt x="1444" y="1709"/>
                </a:lnTo>
                <a:lnTo>
                  <a:pt x="1413" y="1726"/>
                </a:lnTo>
                <a:lnTo>
                  <a:pt x="1395" y="1733"/>
                </a:lnTo>
                <a:lnTo>
                  <a:pt x="1381" y="1736"/>
                </a:lnTo>
                <a:lnTo>
                  <a:pt x="1357" y="1747"/>
                </a:lnTo>
                <a:lnTo>
                  <a:pt x="1333" y="1761"/>
                </a:lnTo>
                <a:lnTo>
                  <a:pt x="1326" y="1768"/>
                </a:lnTo>
                <a:lnTo>
                  <a:pt x="1322" y="1775"/>
                </a:lnTo>
                <a:lnTo>
                  <a:pt x="1312" y="1792"/>
                </a:lnTo>
                <a:lnTo>
                  <a:pt x="1298" y="1813"/>
                </a:lnTo>
                <a:lnTo>
                  <a:pt x="1287" y="1824"/>
                </a:lnTo>
                <a:lnTo>
                  <a:pt x="1284" y="1831"/>
                </a:lnTo>
                <a:lnTo>
                  <a:pt x="1284" y="1838"/>
                </a:lnTo>
                <a:lnTo>
                  <a:pt x="1287" y="1848"/>
                </a:lnTo>
                <a:lnTo>
                  <a:pt x="1291" y="1851"/>
                </a:lnTo>
                <a:lnTo>
                  <a:pt x="1284" y="1865"/>
                </a:lnTo>
                <a:lnTo>
                  <a:pt x="1266" y="1883"/>
                </a:lnTo>
                <a:lnTo>
                  <a:pt x="1245" y="1900"/>
                </a:lnTo>
                <a:lnTo>
                  <a:pt x="1238" y="1911"/>
                </a:lnTo>
                <a:lnTo>
                  <a:pt x="1228" y="1921"/>
                </a:lnTo>
                <a:lnTo>
                  <a:pt x="1228" y="1932"/>
                </a:lnTo>
                <a:lnTo>
                  <a:pt x="1221" y="1939"/>
                </a:lnTo>
                <a:lnTo>
                  <a:pt x="1172" y="1994"/>
                </a:lnTo>
                <a:lnTo>
                  <a:pt x="1151" y="2012"/>
                </a:lnTo>
                <a:lnTo>
                  <a:pt x="1127" y="2029"/>
                </a:lnTo>
                <a:lnTo>
                  <a:pt x="1082" y="2057"/>
                </a:lnTo>
                <a:lnTo>
                  <a:pt x="1040" y="2082"/>
                </a:lnTo>
                <a:lnTo>
                  <a:pt x="1158" y="2082"/>
                </a:lnTo>
                <a:lnTo>
                  <a:pt x="1162" y="2082"/>
                </a:lnTo>
                <a:lnTo>
                  <a:pt x="1169" y="2075"/>
                </a:lnTo>
                <a:lnTo>
                  <a:pt x="1190" y="2050"/>
                </a:lnTo>
                <a:lnTo>
                  <a:pt x="1204" y="2043"/>
                </a:lnTo>
                <a:lnTo>
                  <a:pt x="1228" y="2033"/>
                </a:lnTo>
                <a:lnTo>
                  <a:pt x="1256" y="2012"/>
                </a:lnTo>
                <a:lnTo>
                  <a:pt x="1273" y="1987"/>
                </a:lnTo>
                <a:lnTo>
                  <a:pt x="1305" y="1970"/>
                </a:lnTo>
                <a:lnTo>
                  <a:pt x="1319" y="1963"/>
                </a:lnTo>
                <a:lnTo>
                  <a:pt x="1329" y="1953"/>
                </a:lnTo>
                <a:lnTo>
                  <a:pt x="1333" y="1949"/>
                </a:lnTo>
                <a:lnTo>
                  <a:pt x="1340" y="1949"/>
                </a:lnTo>
                <a:lnTo>
                  <a:pt x="1336" y="1956"/>
                </a:lnTo>
                <a:lnTo>
                  <a:pt x="1333" y="1963"/>
                </a:lnTo>
                <a:lnTo>
                  <a:pt x="1336" y="1963"/>
                </a:lnTo>
                <a:lnTo>
                  <a:pt x="1343" y="1963"/>
                </a:lnTo>
                <a:lnTo>
                  <a:pt x="1354" y="1960"/>
                </a:lnTo>
                <a:lnTo>
                  <a:pt x="1360" y="1960"/>
                </a:lnTo>
                <a:lnTo>
                  <a:pt x="1371" y="1960"/>
                </a:lnTo>
                <a:lnTo>
                  <a:pt x="1381" y="1977"/>
                </a:lnTo>
                <a:lnTo>
                  <a:pt x="1388" y="1980"/>
                </a:lnTo>
                <a:lnTo>
                  <a:pt x="1395" y="1984"/>
                </a:lnTo>
                <a:lnTo>
                  <a:pt x="1395" y="1987"/>
                </a:lnTo>
                <a:lnTo>
                  <a:pt x="1402" y="1994"/>
                </a:lnTo>
                <a:lnTo>
                  <a:pt x="1406" y="2005"/>
                </a:lnTo>
                <a:lnTo>
                  <a:pt x="1406" y="2012"/>
                </a:lnTo>
                <a:lnTo>
                  <a:pt x="1406" y="2015"/>
                </a:lnTo>
                <a:lnTo>
                  <a:pt x="1409" y="2015"/>
                </a:lnTo>
                <a:lnTo>
                  <a:pt x="1420" y="2008"/>
                </a:lnTo>
                <a:lnTo>
                  <a:pt x="1430" y="2008"/>
                </a:lnTo>
                <a:lnTo>
                  <a:pt x="1437" y="2012"/>
                </a:lnTo>
                <a:lnTo>
                  <a:pt x="1448" y="2019"/>
                </a:lnTo>
                <a:lnTo>
                  <a:pt x="1458" y="2019"/>
                </a:lnTo>
                <a:lnTo>
                  <a:pt x="1469" y="2022"/>
                </a:lnTo>
                <a:lnTo>
                  <a:pt x="1472" y="2026"/>
                </a:lnTo>
                <a:lnTo>
                  <a:pt x="1476" y="2033"/>
                </a:lnTo>
                <a:lnTo>
                  <a:pt x="1479" y="2040"/>
                </a:lnTo>
                <a:lnTo>
                  <a:pt x="1493" y="2033"/>
                </a:lnTo>
                <a:lnTo>
                  <a:pt x="1510" y="2022"/>
                </a:lnTo>
                <a:lnTo>
                  <a:pt x="1517" y="2022"/>
                </a:lnTo>
                <a:lnTo>
                  <a:pt x="1528" y="2022"/>
                </a:lnTo>
                <a:lnTo>
                  <a:pt x="1542" y="2022"/>
                </a:lnTo>
                <a:lnTo>
                  <a:pt x="1549" y="2019"/>
                </a:lnTo>
                <a:lnTo>
                  <a:pt x="1545" y="2008"/>
                </a:lnTo>
                <a:lnTo>
                  <a:pt x="1552" y="1994"/>
                </a:lnTo>
                <a:lnTo>
                  <a:pt x="1556" y="1980"/>
                </a:lnTo>
                <a:lnTo>
                  <a:pt x="1559" y="1977"/>
                </a:lnTo>
                <a:lnTo>
                  <a:pt x="1566" y="1970"/>
                </a:lnTo>
                <a:lnTo>
                  <a:pt x="1570" y="1966"/>
                </a:lnTo>
                <a:lnTo>
                  <a:pt x="1563" y="1960"/>
                </a:lnTo>
                <a:lnTo>
                  <a:pt x="1563" y="1942"/>
                </a:lnTo>
                <a:lnTo>
                  <a:pt x="1563" y="1935"/>
                </a:lnTo>
                <a:lnTo>
                  <a:pt x="1570" y="1925"/>
                </a:lnTo>
                <a:lnTo>
                  <a:pt x="1570" y="1921"/>
                </a:lnTo>
                <a:lnTo>
                  <a:pt x="1563" y="1914"/>
                </a:lnTo>
                <a:lnTo>
                  <a:pt x="1559" y="1897"/>
                </a:lnTo>
                <a:lnTo>
                  <a:pt x="1559" y="1872"/>
                </a:lnTo>
                <a:lnTo>
                  <a:pt x="1556" y="1848"/>
                </a:lnTo>
                <a:lnTo>
                  <a:pt x="1559" y="1838"/>
                </a:lnTo>
                <a:lnTo>
                  <a:pt x="1566" y="1827"/>
                </a:lnTo>
                <a:lnTo>
                  <a:pt x="1573" y="1813"/>
                </a:lnTo>
                <a:lnTo>
                  <a:pt x="1573" y="1792"/>
                </a:lnTo>
                <a:lnTo>
                  <a:pt x="1587" y="1768"/>
                </a:lnTo>
                <a:lnTo>
                  <a:pt x="1601" y="1743"/>
                </a:lnTo>
                <a:lnTo>
                  <a:pt x="1629" y="1677"/>
                </a:lnTo>
                <a:lnTo>
                  <a:pt x="1639" y="1656"/>
                </a:lnTo>
                <a:lnTo>
                  <a:pt x="1650" y="1639"/>
                </a:lnTo>
                <a:lnTo>
                  <a:pt x="1664" y="1618"/>
                </a:lnTo>
                <a:lnTo>
                  <a:pt x="1671" y="1594"/>
                </a:lnTo>
                <a:lnTo>
                  <a:pt x="1678" y="1583"/>
                </a:lnTo>
                <a:lnTo>
                  <a:pt x="1688" y="1569"/>
                </a:lnTo>
                <a:lnTo>
                  <a:pt x="1702" y="1552"/>
                </a:lnTo>
                <a:lnTo>
                  <a:pt x="1730" y="1510"/>
                </a:lnTo>
                <a:lnTo>
                  <a:pt x="1741" y="1496"/>
                </a:lnTo>
                <a:lnTo>
                  <a:pt x="1755" y="1478"/>
                </a:lnTo>
                <a:lnTo>
                  <a:pt x="1782" y="1430"/>
                </a:lnTo>
                <a:lnTo>
                  <a:pt x="1814" y="1391"/>
                </a:lnTo>
                <a:lnTo>
                  <a:pt x="1835" y="1377"/>
                </a:lnTo>
                <a:lnTo>
                  <a:pt x="1842" y="1363"/>
                </a:lnTo>
                <a:lnTo>
                  <a:pt x="1845" y="1353"/>
                </a:lnTo>
                <a:lnTo>
                  <a:pt x="1842" y="1356"/>
                </a:lnTo>
                <a:lnTo>
                  <a:pt x="1838" y="1363"/>
                </a:lnTo>
                <a:lnTo>
                  <a:pt x="1835" y="1370"/>
                </a:lnTo>
                <a:lnTo>
                  <a:pt x="1824" y="1374"/>
                </a:lnTo>
                <a:lnTo>
                  <a:pt x="1810" y="1377"/>
                </a:lnTo>
                <a:lnTo>
                  <a:pt x="1803" y="1381"/>
                </a:lnTo>
                <a:lnTo>
                  <a:pt x="1800" y="1384"/>
                </a:lnTo>
                <a:lnTo>
                  <a:pt x="1786" y="1398"/>
                </a:lnTo>
                <a:lnTo>
                  <a:pt x="1782" y="1398"/>
                </a:lnTo>
                <a:lnTo>
                  <a:pt x="1786" y="1395"/>
                </a:lnTo>
                <a:lnTo>
                  <a:pt x="1793" y="1388"/>
                </a:lnTo>
                <a:lnTo>
                  <a:pt x="1807" y="1370"/>
                </a:lnTo>
                <a:lnTo>
                  <a:pt x="1821" y="1356"/>
                </a:lnTo>
                <a:lnTo>
                  <a:pt x="1845" y="1332"/>
                </a:lnTo>
                <a:lnTo>
                  <a:pt x="1824" y="1349"/>
                </a:lnTo>
                <a:lnTo>
                  <a:pt x="1807" y="1363"/>
                </a:lnTo>
                <a:lnTo>
                  <a:pt x="1779" y="1391"/>
                </a:lnTo>
                <a:lnTo>
                  <a:pt x="1761" y="1409"/>
                </a:lnTo>
                <a:lnTo>
                  <a:pt x="1758" y="1412"/>
                </a:lnTo>
                <a:lnTo>
                  <a:pt x="1758" y="1409"/>
                </a:lnTo>
                <a:lnTo>
                  <a:pt x="1758" y="1398"/>
                </a:lnTo>
                <a:lnTo>
                  <a:pt x="1765" y="1391"/>
                </a:lnTo>
                <a:lnTo>
                  <a:pt x="1772" y="1384"/>
                </a:lnTo>
                <a:lnTo>
                  <a:pt x="1782" y="1374"/>
                </a:lnTo>
                <a:lnTo>
                  <a:pt x="1786" y="1363"/>
                </a:lnTo>
                <a:lnTo>
                  <a:pt x="1789" y="1353"/>
                </a:lnTo>
                <a:lnTo>
                  <a:pt x="1800" y="1339"/>
                </a:lnTo>
                <a:lnTo>
                  <a:pt x="1817" y="1318"/>
                </a:lnTo>
                <a:lnTo>
                  <a:pt x="1877" y="1266"/>
                </a:lnTo>
                <a:lnTo>
                  <a:pt x="1897" y="1252"/>
                </a:lnTo>
                <a:lnTo>
                  <a:pt x="1943" y="1221"/>
                </a:lnTo>
                <a:lnTo>
                  <a:pt x="1960" y="1210"/>
                </a:lnTo>
                <a:lnTo>
                  <a:pt x="1974" y="1200"/>
                </a:lnTo>
                <a:lnTo>
                  <a:pt x="1992" y="1189"/>
                </a:lnTo>
                <a:lnTo>
                  <a:pt x="2013" y="1179"/>
                </a:lnTo>
                <a:lnTo>
                  <a:pt x="2016" y="1179"/>
                </a:lnTo>
                <a:lnTo>
                  <a:pt x="2020" y="1179"/>
                </a:lnTo>
                <a:lnTo>
                  <a:pt x="2030" y="1175"/>
                </a:lnTo>
                <a:lnTo>
                  <a:pt x="2040" y="1168"/>
                </a:lnTo>
                <a:lnTo>
                  <a:pt x="2054" y="1158"/>
                </a:lnTo>
                <a:lnTo>
                  <a:pt x="2068" y="1151"/>
                </a:lnTo>
                <a:lnTo>
                  <a:pt x="2117" y="1123"/>
                </a:lnTo>
                <a:lnTo>
                  <a:pt x="2121" y="1119"/>
                </a:lnTo>
                <a:lnTo>
                  <a:pt x="2124" y="1123"/>
                </a:lnTo>
                <a:lnTo>
                  <a:pt x="2142" y="1116"/>
                </a:lnTo>
                <a:lnTo>
                  <a:pt x="2159" y="1102"/>
                </a:lnTo>
                <a:lnTo>
                  <a:pt x="2180" y="1092"/>
                </a:lnTo>
                <a:lnTo>
                  <a:pt x="2201" y="1081"/>
                </a:lnTo>
                <a:lnTo>
                  <a:pt x="2215" y="1071"/>
                </a:lnTo>
                <a:lnTo>
                  <a:pt x="2257" y="1036"/>
                </a:lnTo>
                <a:lnTo>
                  <a:pt x="2312" y="1001"/>
                </a:lnTo>
                <a:lnTo>
                  <a:pt x="2319" y="1001"/>
                </a:lnTo>
                <a:lnTo>
                  <a:pt x="2319" y="1008"/>
                </a:lnTo>
                <a:lnTo>
                  <a:pt x="2319" y="1011"/>
                </a:lnTo>
                <a:lnTo>
                  <a:pt x="2312" y="1015"/>
                </a:lnTo>
                <a:lnTo>
                  <a:pt x="2302" y="1022"/>
                </a:lnTo>
                <a:lnTo>
                  <a:pt x="2288" y="1032"/>
                </a:lnTo>
                <a:lnTo>
                  <a:pt x="2264" y="1050"/>
                </a:lnTo>
                <a:lnTo>
                  <a:pt x="2243" y="1064"/>
                </a:lnTo>
                <a:lnTo>
                  <a:pt x="2218" y="1078"/>
                </a:lnTo>
                <a:lnTo>
                  <a:pt x="2190" y="1095"/>
                </a:lnTo>
                <a:lnTo>
                  <a:pt x="2156" y="1116"/>
                </a:lnTo>
                <a:lnTo>
                  <a:pt x="2135" y="1130"/>
                </a:lnTo>
                <a:lnTo>
                  <a:pt x="2128" y="1137"/>
                </a:lnTo>
                <a:lnTo>
                  <a:pt x="2117" y="1140"/>
                </a:lnTo>
                <a:lnTo>
                  <a:pt x="2114" y="1144"/>
                </a:lnTo>
                <a:lnTo>
                  <a:pt x="2114" y="1147"/>
                </a:lnTo>
                <a:lnTo>
                  <a:pt x="2114" y="1154"/>
                </a:lnTo>
                <a:lnTo>
                  <a:pt x="2100" y="1161"/>
                </a:lnTo>
                <a:lnTo>
                  <a:pt x="2089" y="1165"/>
                </a:lnTo>
                <a:lnTo>
                  <a:pt x="2082" y="1172"/>
                </a:lnTo>
                <a:lnTo>
                  <a:pt x="2072" y="1175"/>
                </a:lnTo>
                <a:lnTo>
                  <a:pt x="2065" y="1179"/>
                </a:lnTo>
                <a:lnTo>
                  <a:pt x="2058" y="1186"/>
                </a:lnTo>
                <a:lnTo>
                  <a:pt x="2051" y="1189"/>
                </a:lnTo>
                <a:lnTo>
                  <a:pt x="2044" y="1193"/>
                </a:lnTo>
                <a:lnTo>
                  <a:pt x="2030" y="1203"/>
                </a:lnTo>
                <a:lnTo>
                  <a:pt x="2023" y="1207"/>
                </a:lnTo>
                <a:lnTo>
                  <a:pt x="2013" y="1214"/>
                </a:lnTo>
                <a:lnTo>
                  <a:pt x="2002" y="1221"/>
                </a:lnTo>
                <a:lnTo>
                  <a:pt x="1992" y="1227"/>
                </a:lnTo>
                <a:lnTo>
                  <a:pt x="1950" y="1252"/>
                </a:lnTo>
                <a:lnTo>
                  <a:pt x="1932" y="1262"/>
                </a:lnTo>
                <a:lnTo>
                  <a:pt x="1929" y="1269"/>
                </a:lnTo>
                <a:lnTo>
                  <a:pt x="1922" y="1276"/>
                </a:lnTo>
                <a:lnTo>
                  <a:pt x="1915" y="1287"/>
                </a:lnTo>
                <a:lnTo>
                  <a:pt x="1894" y="1297"/>
                </a:lnTo>
                <a:lnTo>
                  <a:pt x="1870" y="1315"/>
                </a:lnTo>
                <a:lnTo>
                  <a:pt x="1856" y="1329"/>
                </a:lnTo>
                <a:lnTo>
                  <a:pt x="1866" y="1318"/>
                </a:lnTo>
                <a:lnTo>
                  <a:pt x="1884" y="1308"/>
                </a:lnTo>
                <a:lnTo>
                  <a:pt x="1911" y="1290"/>
                </a:lnTo>
                <a:lnTo>
                  <a:pt x="1936" y="1273"/>
                </a:lnTo>
                <a:lnTo>
                  <a:pt x="1943" y="1269"/>
                </a:lnTo>
                <a:lnTo>
                  <a:pt x="1950" y="1269"/>
                </a:lnTo>
                <a:lnTo>
                  <a:pt x="1981" y="1248"/>
                </a:lnTo>
                <a:lnTo>
                  <a:pt x="1992" y="1248"/>
                </a:lnTo>
                <a:lnTo>
                  <a:pt x="1999" y="1245"/>
                </a:lnTo>
                <a:lnTo>
                  <a:pt x="2002" y="1241"/>
                </a:lnTo>
                <a:lnTo>
                  <a:pt x="2027" y="1227"/>
                </a:lnTo>
                <a:lnTo>
                  <a:pt x="2033" y="1224"/>
                </a:lnTo>
                <a:lnTo>
                  <a:pt x="2044" y="1217"/>
                </a:lnTo>
                <a:lnTo>
                  <a:pt x="2058" y="1207"/>
                </a:lnTo>
                <a:lnTo>
                  <a:pt x="2068" y="1196"/>
                </a:lnTo>
                <a:lnTo>
                  <a:pt x="2082" y="1189"/>
                </a:lnTo>
                <a:lnTo>
                  <a:pt x="2093" y="1179"/>
                </a:lnTo>
                <a:lnTo>
                  <a:pt x="2107" y="1172"/>
                </a:lnTo>
                <a:lnTo>
                  <a:pt x="2121" y="1165"/>
                </a:lnTo>
                <a:lnTo>
                  <a:pt x="2131" y="1158"/>
                </a:lnTo>
                <a:lnTo>
                  <a:pt x="2135" y="1158"/>
                </a:lnTo>
                <a:lnTo>
                  <a:pt x="2135" y="1161"/>
                </a:lnTo>
                <a:lnTo>
                  <a:pt x="2124" y="1168"/>
                </a:lnTo>
                <a:lnTo>
                  <a:pt x="2100" y="1186"/>
                </a:lnTo>
                <a:lnTo>
                  <a:pt x="2093" y="1193"/>
                </a:lnTo>
                <a:lnTo>
                  <a:pt x="2082" y="1196"/>
                </a:lnTo>
                <a:lnTo>
                  <a:pt x="2075" y="1200"/>
                </a:lnTo>
                <a:lnTo>
                  <a:pt x="2075" y="1203"/>
                </a:lnTo>
                <a:lnTo>
                  <a:pt x="2054" y="1221"/>
                </a:lnTo>
                <a:lnTo>
                  <a:pt x="2044" y="1227"/>
                </a:lnTo>
                <a:lnTo>
                  <a:pt x="2030" y="1234"/>
                </a:lnTo>
                <a:lnTo>
                  <a:pt x="2016" y="1241"/>
                </a:lnTo>
                <a:lnTo>
                  <a:pt x="2006" y="1248"/>
                </a:lnTo>
                <a:lnTo>
                  <a:pt x="1988" y="1259"/>
                </a:lnTo>
                <a:lnTo>
                  <a:pt x="1974" y="1266"/>
                </a:lnTo>
                <a:lnTo>
                  <a:pt x="1957" y="1276"/>
                </a:lnTo>
                <a:lnTo>
                  <a:pt x="1950" y="1280"/>
                </a:lnTo>
                <a:lnTo>
                  <a:pt x="1950" y="1287"/>
                </a:lnTo>
                <a:lnTo>
                  <a:pt x="1957" y="1287"/>
                </a:lnTo>
                <a:lnTo>
                  <a:pt x="1964" y="1276"/>
                </a:lnTo>
                <a:lnTo>
                  <a:pt x="1974" y="1273"/>
                </a:lnTo>
                <a:lnTo>
                  <a:pt x="1988" y="1266"/>
                </a:lnTo>
                <a:lnTo>
                  <a:pt x="2009" y="1252"/>
                </a:lnTo>
                <a:lnTo>
                  <a:pt x="2033" y="1238"/>
                </a:lnTo>
                <a:lnTo>
                  <a:pt x="2089" y="1207"/>
                </a:lnTo>
                <a:lnTo>
                  <a:pt x="2190" y="1140"/>
                </a:lnTo>
                <a:lnTo>
                  <a:pt x="2243" y="1112"/>
                </a:lnTo>
                <a:lnTo>
                  <a:pt x="2267" y="1099"/>
                </a:lnTo>
                <a:lnTo>
                  <a:pt x="2281" y="1085"/>
                </a:lnTo>
                <a:lnTo>
                  <a:pt x="2295" y="1074"/>
                </a:lnTo>
                <a:lnTo>
                  <a:pt x="2326" y="1053"/>
                </a:lnTo>
                <a:lnTo>
                  <a:pt x="2368" y="1018"/>
                </a:lnTo>
                <a:lnTo>
                  <a:pt x="2452" y="966"/>
                </a:lnTo>
                <a:lnTo>
                  <a:pt x="2525" y="928"/>
                </a:lnTo>
                <a:lnTo>
                  <a:pt x="2546" y="914"/>
                </a:lnTo>
                <a:lnTo>
                  <a:pt x="2571" y="900"/>
                </a:lnTo>
                <a:lnTo>
                  <a:pt x="2602" y="875"/>
                </a:lnTo>
                <a:lnTo>
                  <a:pt x="2633" y="858"/>
                </a:lnTo>
                <a:lnTo>
                  <a:pt x="2679" y="837"/>
                </a:lnTo>
                <a:lnTo>
                  <a:pt x="2696" y="827"/>
                </a:lnTo>
                <a:lnTo>
                  <a:pt x="2710" y="816"/>
                </a:lnTo>
                <a:lnTo>
                  <a:pt x="2717" y="816"/>
                </a:lnTo>
                <a:lnTo>
                  <a:pt x="2727" y="820"/>
                </a:lnTo>
                <a:lnTo>
                  <a:pt x="2748" y="830"/>
                </a:lnTo>
                <a:lnTo>
                  <a:pt x="2752" y="830"/>
                </a:lnTo>
                <a:lnTo>
                  <a:pt x="2755" y="827"/>
                </a:lnTo>
                <a:lnTo>
                  <a:pt x="2759" y="820"/>
                </a:lnTo>
                <a:lnTo>
                  <a:pt x="2766" y="813"/>
                </a:lnTo>
                <a:lnTo>
                  <a:pt x="2776" y="809"/>
                </a:lnTo>
                <a:lnTo>
                  <a:pt x="2783" y="802"/>
                </a:lnTo>
                <a:lnTo>
                  <a:pt x="2783" y="788"/>
                </a:lnTo>
                <a:lnTo>
                  <a:pt x="2783" y="774"/>
                </a:lnTo>
                <a:lnTo>
                  <a:pt x="2790" y="757"/>
                </a:lnTo>
                <a:lnTo>
                  <a:pt x="2801" y="729"/>
                </a:lnTo>
                <a:lnTo>
                  <a:pt x="2818" y="687"/>
                </a:lnTo>
                <a:lnTo>
                  <a:pt x="2836" y="666"/>
                </a:lnTo>
                <a:lnTo>
                  <a:pt x="2846" y="656"/>
                </a:lnTo>
                <a:lnTo>
                  <a:pt x="2846" y="377"/>
                </a:lnTo>
                <a:lnTo>
                  <a:pt x="2846" y="356"/>
                </a:lnTo>
                <a:lnTo>
                  <a:pt x="2843" y="356"/>
                </a:lnTo>
                <a:lnTo>
                  <a:pt x="2839" y="356"/>
                </a:lnTo>
                <a:lnTo>
                  <a:pt x="2539" y="335"/>
                </a:lnTo>
                <a:lnTo>
                  <a:pt x="2546" y="339"/>
                </a:lnTo>
                <a:lnTo>
                  <a:pt x="2557" y="339"/>
                </a:lnTo>
                <a:lnTo>
                  <a:pt x="2577" y="332"/>
                </a:lnTo>
                <a:lnTo>
                  <a:pt x="2598" y="328"/>
                </a:lnTo>
                <a:lnTo>
                  <a:pt x="2616" y="325"/>
                </a:lnTo>
                <a:lnTo>
                  <a:pt x="2619" y="325"/>
                </a:lnTo>
                <a:lnTo>
                  <a:pt x="2619" y="321"/>
                </a:lnTo>
                <a:lnTo>
                  <a:pt x="2612" y="318"/>
                </a:lnTo>
                <a:lnTo>
                  <a:pt x="2616" y="314"/>
                </a:lnTo>
                <a:lnTo>
                  <a:pt x="2633" y="311"/>
                </a:lnTo>
                <a:lnTo>
                  <a:pt x="2651" y="314"/>
                </a:lnTo>
                <a:lnTo>
                  <a:pt x="2665" y="311"/>
                </a:lnTo>
                <a:lnTo>
                  <a:pt x="2633" y="307"/>
                </a:lnTo>
                <a:lnTo>
                  <a:pt x="2623" y="304"/>
                </a:lnTo>
                <a:lnTo>
                  <a:pt x="2609" y="300"/>
                </a:lnTo>
                <a:lnTo>
                  <a:pt x="2605" y="297"/>
                </a:lnTo>
                <a:lnTo>
                  <a:pt x="2602" y="293"/>
                </a:lnTo>
                <a:lnTo>
                  <a:pt x="2574" y="293"/>
                </a:lnTo>
                <a:lnTo>
                  <a:pt x="2539" y="293"/>
                </a:lnTo>
                <a:lnTo>
                  <a:pt x="2522" y="293"/>
                </a:lnTo>
                <a:lnTo>
                  <a:pt x="2511" y="293"/>
                </a:lnTo>
                <a:lnTo>
                  <a:pt x="2504" y="293"/>
                </a:lnTo>
                <a:lnTo>
                  <a:pt x="2501" y="293"/>
                </a:lnTo>
                <a:lnTo>
                  <a:pt x="2504" y="297"/>
                </a:lnTo>
                <a:lnTo>
                  <a:pt x="2501" y="297"/>
                </a:lnTo>
                <a:lnTo>
                  <a:pt x="2490" y="300"/>
                </a:lnTo>
                <a:lnTo>
                  <a:pt x="2483" y="300"/>
                </a:lnTo>
                <a:lnTo>
                  <a:pt x="2515" y="325"/>
                </a:lnTo>
                <a:lnTo>
                  <a:pt x="2529" y="332"/>
                </a:lnTo>
                <a:lnTo>
                  <a:pt x="2539" y="335"/>
                </a:lnTo>
                <a:lnTo>
                  <a:pt x="2839" y="356"/>
                </a:lnTo>
                <a:lnTo>
                  <a:pt x="2169" y="262"/>
                </a:lnTo>
                <a:lnTo>
                  <a:pt x="2187" y="262"/>
                </a:lnTo>
                <a:lnTo>
                  <a:pt x="2201" y="262"/>
                </a:lnTo>
                <a:lnTo>
                  <a:pt x="2208" y="258"/>
                </a:lnTo>
                <a:lnTo>
                  <a:pt x="2197" y="255"/>
                </a:lnTo>
                <a:lnTo>
                  <a:pt x="2183" y="255"/>
                </a:lnTo>
                <a:lnTo>
                  <a:pt x="2156" y="258"/>
                </a:lnTo>
                <a:lnTo>
                  <a:pt x="2128" y="258"/>
                </a:lnTo>
                <a:lnTo>
                  <a:pt x="2089" y="258"/>
                </a:lnTo>
                <a:lnTo>
                  <a:pt x="2058" y="258"/>
                </a:lnTo>
                <a:lnTo>
                  <a:pt x="2128" y="262"/>
                </a:lnTo>
                <a:lnTo>
                  <a:pt x="2169" y="262"/>
                </a:lnTo>
                <a:lnTo>
                  <a:pt x="2839" y="356"/>
                </a:lnTo>
                <a:lnTo>
                  <a:pt x="2225" y="262"/>
                </a:lnTo>
                <a:lnTo>
                  <a:pt x="2236" y="262"/>
                </a:lnTo>
                <a:lnTo>
                  <a:pt x="2222" y="255"/>
                </a:lnTo>
                <a:lnTo>
                  <a:pt x="2218" y="255"/>
                </a:lnTo>
                <a:lnTo>
                  <a:pt x="2222" y="262"/>
                </a:lnTo>
                <a:lnTo>
                  <a:pt x="2225" y="262"/>
                </a:lnTo>
                <a:lnTo>
                  <a:pt x="2839" y="356"/>
                </a:lnTo>
                <a:lnTo>
                  <a:pt x="1273" y="244"/>
                </a:lnTo>
                <a:lnTo>
                  <a:pt x="1280" y="255"/>
                </a:lnTo>
                <a:lnTo>
                  <a:pt x="1287" y="258"/>
                </a:lnTo>
                <a:lnTo>
                  <a:pt x="1308" y="258"/>
                </a:lnTo>
                <a:lnTo>
                  <a:pt x="1319" y="258"/>
                </a:lnTo>
                <a:lnTo>
                  <a:pt x="1326" y="262"/>
                </a:lnTo>
                <a:lnTo>
                  <a:pt x="1347" y="276"/>
                </a:lnTo>
                <a:lnTo>
                  <a:pt x="1360" y="276"/>
                </a:lnTo>
                <a:lnTo>
                  <a:pt x="1385" y="269"/>
                </a:lnTo>
                <a:lnTo>
                  <a:pt x="1402" y="269"/>
                </a:lnTo>
                <a:lnTo>
                  <a:pt x="1416" y="272"/>
                </a:lnTo>
                <a:lnTo>
                  <a:pt x="1434" y="276"/>
                </a:lnTo>
                <a:lnTo>
                  <a:pt x="1451" y="276"/>
                </a:lnTo>
                <a:lnTo>
                  <a:pt x="1486" y="276"/>
                </a:lnTo>
                <a:lnTo>
                  <a:pt x="1545" y="272"/>
                </a:lnTo>
                <a:lnTo>
                  <a:pt x="1622" y="265"/>
                </a:lnTo>
                <a:lnTo>
                  <a:pt x="1657" y="262"/>
                </a:lnTo>
                <a:lnTo>
                  <a:pt x="1685" y="258"/>
                </a:lnTo>
                <a:lnTo>
                  <a:pt x="1734" y="262"/>
                </a:lnTo>
                <a:lnTo>
                  <a:pt x="1786" y="262"/>
                </a:lnTo>
                <a:lnTo>
                  <a:pt x="1835" y="262"/>
                </a:lnTo>
                <a:lnTo>
                  <a:pt x="1849" y="265"/>
                </a:lnTo>
                <a:lnTo>
                  <a:pt x="1852" y="265"/>
                </a:lnTo>
                <a:lnTo>
                  <a:pt x="1849" y="262"/>
                </a:lnTo>
                <a:lnTo>
                  <a:pt x="1838" y="258"/>
                </a:lnTo>
                <a:lnTo>
                  <a:pt x="1842" y="258"/>
                </a:lnTo>
                <a:lnTo>
                  <a:pt x="1877" y="258"/>
                </a:lnTo>
                <a:lnTo>
                  <a:pt x="1856" y="255"/>
                </a:lnTo>
                <a:lnTo>
                  <a:pt x="1845" y="251"/>
                </a:lnTo>
                <a:lnTo>
                  <a:pt x="1828" y="251"/>
                </a:lnTo>
                <a:lnTo>
                  <a:pt x="1824" y="251"/>
                </a:lnTo>
                <a:lnTo>
                  <a:pt x="1828" y="248"/>
                </a:lnTo>
                <a:lnTo>
                  <a:pt x="1852" y="244"/>
                </a:lnTo>
                <a:lnTo>
                  <a:pt x="1821" y="241"/>
                </a:lnTo>
                <a:lnTo>
                  <a:pt x="1800" y="241"/>
                </a:lnTo>
                <a:lnTo>
                  <a:pt x="1775" y="241"/>
                </a:lnTo>
                <a:lnTo>
                  <a:pt x="1737" y="241"/>
                </a:lnTo>
                <a:lnTo>
                  <a:pt x="1709" y="241"/>
                </a:lnTo>
                <a:lnTo>
                  <a:pt x="1674" y="248"/>
                </a:lnTo>
                <a:lnTo>
                  <a:pt x="1653" y="255"/>
                </a:lnTo>
                <a:lnTo>
                  <a:pt x="1619" y="258"/>
                </a:lnTo>
                <a:lnTo>
                  <a:pt x="1580" y="258"/>
                </a:lnTo>
                <a:lnTo>
                  <a:pt x="1535" y="258"/>
                </a:lnTo>
                <a:lnTo>
                  <a:pt x="1514" y="262"/>
                </a:lnTo>
                <a:lnTo>
                  <a:pt x="1496" y="265"/>
                </a:lnTo>
                <a:lnTo>
                  <a:pt x="1472" y="262"/>
                </a:lnTo>
                <a:lnTo>
                  <a:pt x="1458" y="262"/>
                </a:lnTo>
                <a:lnTo>
                  <a:pt x="1444" y="258"/>
                </a:lnTo>
                <a:lnTo>
                  <a:pt x="1420" y="251"/>
                </a:lnTo>
                <a:lnTo>
                  <a:pt x="1406" y="248"/>
                </a:lnTo>
                <a:lnTo>
                  <a:pt x="1378" y="251"/>
                </a:lnTo>
                <a:lnTo>
                  <a:pt x="1357" y="248"/>
                </a:lnTo>
                <a:lnTo>
                  <a:pt x="1340" y="244"/>
                </a:lnTo>
                <a:lnTo>
                  <a:pt x="1305" y="231"/>
                </a:lnTo>
                <a:lnTo>
                  <a:pt x="1294" y="227"/>
                </a:lnTo>
                <a:lnTo>
                  <a:pt x="1287" y="224"/>
                </a:lnTo>
                <a:lnTo>
                  <a:pt x="1277" y="217"/>
                </a:lnTo>
                <a:lnTo>
                  <a:pt x="1277" y="220"/>
                </a:lnTo>
                <a:lnTo>
                  <a:pt x="1280" y="227"/>
                </a:lnTo>
                <a:lnTo>
                  <a:pt x="1284" y="231"/>
                </a:lnTo>
                <a:lnTo>
                  <a:pt x="1287" y="231"/>
                </a:lnTo>
                <a:lnTo>
                  <a:pt x="1284" y="234"/>
                </a:lnTo>
                <a:lnTo>
                  <a:pt x="1280" y="238"/>
                </a:lnTo>
                <a:lnTo>
                  <a:pt x="1277" y="238"/>
                </a:lnTo>
                <a:lnTo>
                  <a:pt x="1270" y="231"/>
                </a:lnTo>
                <a:lnTo>
                  <a:pt x="1266" y="231"/>
                </a:lnTo>
                <a:lnTo>
                  <a:pt x="1263" y="231"/>
                </a:lnTo>
                <a:lnTo>
                  <a:pt x="1266" y="238"/>
                </a:lnTo>
                <a:lnTo>
                  <a:pt x="1273" y="244"/>
                </a:lnTo>
                <a:lnTo>
                  <a:pt x="2839" y="356"/>
                </a:lnTo>
                <a:lnTo>
                  <a:pt x="883" y="98"/>
                </a:lnTo>
                <a:lnTo>
                  <a:pt x="869" y="91"/>
                </a:lnTo>
                <a:lnTo>
                  <a:pt x="855" y="84"/>
                </a:lnTo>
                <a:lnTo>
                  <a:pt x="830" y="81"/>
                </a:lnTo>
                <a:lnTo>
                  <a:pt x="816" y="77"/>
                </a:lnTo>
                <a:lnTo>
                  <a:pt x="810" y="74"/>
                </a:lnTo>
                <a:lnTo>
                  <a:pt x="806" y="70"/>
                </a:lnTo>
                <a:lnTo>
                  <a:pt x="806" y="63"/>
                </a:lnTo>
                <a:lnTo>
                  <a:pt x="810" y="60"/>
                </a:lnTo>
                <a:lnTo>
                  <a:pt x="823" y="63"/>
                </a:lnTo>
                <a:lnTo>
                  <a:pt x="841" y="63"/>
                </a:lnTo>
                <a:lnTo>
                  <a:pt x="844" y="67"/>
                </a:lnTo>
                <a:lnTo>
                  <a:pt x="848" y="67"/>
                </a:lnTo>
                <a:lnTo>
                  <a:pt x="841" y="63"/>
                </a:lnTo>
                <a:lnTo>
                  <a:pt x="830" y="56"/>
                </a:lnTo>
                <a:lnTo>
                  <a:pt x="813" y="49"/>
                </a:lnTo>
                <a:lnTo>
                  <a:pt x="799" y="46"/>
                </a:lnTo>
                <a:lnTo>
                  <a:pt x="778" y="39"/>
                </a:lnTo>
                <a:lnTo>
                  <a:pt x="761" y="35"/>
                </a:lnTo>
                <a:lnTo>
                  <a:pt x="754" y="28"/>
                </a:lnTo>
                <a:lnTo>
                  <a:pt x="743" y="18"/>
                </a:lnTo>
                <a:lnTo>
                  <a:pt x="729" y="11"/>
                </a:lnTo>
                <a:lnTo>
                  <a:pt x="691" y="0"/>
                </a:lnTo>
                <a:lnTo>
                  <a:pt x="534" y="0"/>
                </a:lnTo>
                <a:lnTo>
                  <a:pt x="555" y="7"/>
                </a:lnTo>
                <a:lnTo>
                  <a:pt x="572" y="14"/>
                </a:lnTo>
                <a:lnTo>
                  <a:pt x="583" y="14"/>
                </a:lnTo>
                <a:lnTo>
                  <a:pt x="600" y="18"/>
                </a:lnTo>
                <a:lnTo>
                  <a:pt x="625" y="25"/>
                </a:lnTo>
                <a:lnTo>
                  <a:pt x="646" y="35"/>
                </a:lnTo>
                <a:lnTo>
                  <a:pt x="674" y="53"/>
                </a:lnTo>
                <a:lnTo>
                  <a:pt x="684" y="60"/>
                </a:lnTo>
                <a:lnTo>
                  <a:pt x="691" y="63"/>
                </a:lnTo>
                <a:lnTo>
                  <a:pt x="736" y="74"/>
                </a:lnTo>
                <a:lnTo>
                  <a:pt x="775" y="84"/>
                </a:lnTo>
                <a:lnTo>
                  <a:pt x="789" y="95"/>
                </a:lnTo>
                <a:lnTo>
                  <a:pt x="803" y="105"/>
                </a:lnTo>
                <a:lnTo>
                  <a:pt x="813" y="109"/>
                </a:lnTo>
                <a:lnTo>
                  <a:pt x="796" y="91"/>
                </a:lnTo>
                <a:lnTo>
                  <a:pt x="806" y="91"/>
                </a:lnTo>
                <a:lnTo>
                  <a:pt x="813" y="98"/>
                </a:lnTo>
                <a:lnTo>
                  <a:pt x="823" y="105"/>
                </a:lnTo>
                <a:lnTo>
                  <a:pt x="834" y="105"/>
                </a:lnTo>
                <a:lnTo>
                  <a:pt x="823" y="102"/>
                </a:lnTo>
                <a:lnTo>
                  <a:pt x="816" y="91"/>
                </a:lnTo>
                <a:lnTo>
                  <a:pt x="823" y="88"/>
                </a:lnTo>
                <a:lnTo>
                  <a:pt x="841" y="88"/>
                </a:lnTo>
                <a:lnTo>
                  <a:pt x="844" y="88"/>
                </a:lnTo>
                <a:lnTo>
                  <a:pt x="869" y="95"/>
                </a:lnTo>
                <a:lnTo>
                  <a:pt x="883" y="102"/>
                </a:lnTo>
                <a:lnTo>
                  <a:pt x="890" y="109"/>
                </a:lnTo>
                <a:lnTo>
                  <a:pt x="897" y="112"/>
                </a:lnTo>
                <a:lnTo>
                  <a:pt x="914" y="116"/>
                </a:lnTo>
                <a:lnTo>
                  <a:pt x="956" y="122"/>
                </a:lnTo>
                <a:lnTo>
                  <a:pt x="918" y="112"/>
                </a:lnTo>
                <a:lnTo>
                  <a:pt x="897" y="105"/>
                </a:lnTo>
                <a:lnTo>
                  <a:pt x="883" y="98"/>
                </a:lnTo>
                <a:lnTo>
                  <a:pt x="2839" y="356"/>
                </a:lnTo>
                <a:lnTo>
                  <a:pt x="1329" y="795"/>
                </a:lnTo>
                <a:lnTo>
                  <a:pt x="1319" y="799"/>
                </a:lnTo>
                <a:lnTo>
                  <a:pt x="1308" y="802"/>
                </a:lnTo>
                <a:lnTo>
                  <a:pt x="1301" y="820"/>
                </a:lnTo>
                <a:lnTo>
                  <a:pt x="1301" y="830"/>
                </a:lnTo>
                <a:lnTo>
                  <a:pt x="1305" y="834"/>
                </a:lnTo>
                <a:lnTo>
                  <a:pt x="1308" y="837"/>
                </a:lnTo>
                <a:lnTo>
                  <a:pt x="1315" y="837"/>
                </a:lnTo>
                <a:lnTo>
                  <a:pt x="1319" y="841"/>
                </a:lnTo>
                <a:lnTo>
                  <a:pt x="1322" y="841"/>
                </a:lnTo>
                <a:lnTo>
                  <a:pt x="1333" y="834"/>
                </a:lnTo>
                <a:lnTo>
                  <a:pt x="1340" y="827"/>
                </a:lnTo>
                <a:lnTo>
                  <a:pt x="1343" y="820"/>
                </a:lnTo>
                <a:lnTo>
                  <a:pt x="1343" y="813"/>
                </a:lnTo>
                <a:lnTo>
                  <a:pt x="1343" y="799"/>
                </a:lnTo>
                <a:lnTo>
                  <a:pt x="1340" y="792"/>
                </a:lnTo>
                <a:lnTo>
                  <a:pt x="1333" y="792"/>
                </a:lnTo>
                <a:lnTo>
                  <a:pt x="1329" y="795"/>
                </a:lnTo>
                <a:lnTo>
                  <a:pt x="2839" y="356"/>
                </a:lnTo>
                <a:lnTo>
                  <a:pt x="1214" y="956"/>
                </a:lnTo>
                <a:lnTo>
                  <a:pt x="1231" y="949"/>
                </a:lnTo>
                <a:lnTo>
                  <a:pt x="1231" y="938"/>
                </a:lnTo>
                <a:lnTo>
                  <a:pt x="1238" y="928"/>
                </a:lnTo>
                <a:lnTo>
                  <a:pt x="1249" y="921"/>
                </a:lnTo>
                <a:lnTo>
                  <a:pt x="1252" y="914"/>
                </a:lnTo>
                <a:lnTo>
                  <a:pt x="1256" y="903"/>
                </a:lnTo>
                <a:lnTo>
                  <a:pt x="1252" y="896"/>
                </a:lnTo>
                <a:lnTo>
                  <a:pt x="1245" y="900"/>
                </a:lnTo>
                <a:lnTo>
                  <a:pt x="1231" y="907"/>
                </a:lnTo>
                <a:lnTo>
                  <a:pt x="1221" y="921"/>
                </a:lnTo>
                <a:lnTo>
                  <a:pt x="1218" y="931"/>
                </a:lnTo>
                <a:lnTo>
                  <a:pt x="1211" y="935"/>
                </a:lnTo>
                <a:lnTo>
                  <a:pt x="1207" y="945"/>
                </a:lnTo>
                <a:lnTo>
                  <a:pt x="1207" y="952"/>
                </a:lnTo>
                <a:lnTo>
                  <a:pt x="1211" y="956"/>
                </a:lnTo>
                <a:lnTo>
                  <a:pt x="1214" y="956"/>
                </a:lnTo>
                <a:lnTo>
                  <a:pt x="2839" y="356"/>
                </a:lnTo>
                <a:lnTo>
                  <a:pt x="1200" y="966"/>
                </a:lnTo>
                <a:lnTo>
                  <a:pt x="1204" y="959"/>
                </a:lnTo>
                <a:lnTo>
                  <a:pt x="1200" y="959"/>
                </a:lnTo>
                <a:lnTo>
                  <a:pt x="1193" y="963"/>
                </a:lnTo>
                <a:lnTo>
                  <a:pt x="1193" y="966"/>
                </a:lnTo>
                <a:lnTo>
                  <a:pt x="1197" y="970"/>
                </a:lnTo>
                <a:lnTo>
                  <a:pt x="1200" y="966"/>
                </a:lnTo>
                <a:lnTo>
                  <a:pt x="2839" y="356"/>
                </a:lnTo>
                <a:lnTo>
                  <a:pt x="1085" y="942"/>
                </a:lnTo>
                <a:lnTo>
                  <a:pt x="1082" y="935"/>
                </a:lnTo>
                <a:lnTo>
                  <a:pt x="1078" y="928"/>
                </a:lnTo>
                <a:lnTo>
                  <a:pt x="1075" y="928"/>
                </a:lnTo>
                <a:lnTo>
                  <a:pt x="1071" y="931"/>
                </a:lnTo>
                <a:lnTo>
                  <a:pt x="1075" y="938"/>
                </a:lnTo>
                <a:lnTo>
                  <a:pt x="1078" y="945"/>
                </a:lnTo>
                <a:lnTo>
                  <a:pt x="1082" y="945"/>
                </a:lnTo>
                <a:lnTo>
                  <a:pt x="1085" y="942"/>
                </a:lnTo>
                <a:lnTo>
                  <a:pt x="2839" y="356"/>
                </a:lnTo>
                <a:lnTo>
                  <a:pt x="1095" y="1088"/>
                </a:lnTo>
                <a:lnTo>
                  <a:pt x="1102" y="1081"/>
                </a:lnTo>
                <a:lnTo>
                  <a:pt x="1106" y="1074"/>
                </a:lnTo>
                <a:lnTo>
                  <a:pt x="1106" y="1071"/>
                </a:lnTo>
                <a:lnTo>
                  <a:pt x="1102" y="1067"/>
                </a:lnTo>
                <a:lnTo>
                  <a:pt x="1099" y="1074"/>
                </a:lnTo>
                <a:lnTo>
                  <a:pt x="1095" y="1078"/>
                </a:lnTo>
                <a:lnTo>
                  <a:pt x="1092" y="1088"/>
                </a:lnTo>
                <a:lnTo>
                  <a:pt x="1095" y="1088"/>
                </a:lnTo>
                <a:lnTo>
                  <a:pt x="2839" y="356"/>
                </a:lnTo>
                <a:lnTo>
                  <a:pt x="1116" y="1064"/>
                </a:lnTo>
                <a:lnTo>
                  <a:pt x="1120" y="1053"/>
                </a:lnTo>
                <a:lnTo>
                  <a:pt x="1116" y="1057"/>
                </a:lnTo>
                <a:lnTo>
                  <a:pt x="1113" y="1067"/>
                </a:lnTo>
                <a:lnTo>
                  <a:pt x="1116" y="1064"/>
                </a:lnTo>
                <a:lnTo>
                  <a:pt x="2839" y="356"/>
                </a:lnTo>
                <a:lnTo>
                  <a:pt x="1054" y="1123"/>
                </a:lnTo>
                <a:lnTo>
                  <a:pt x="1061" y="1112"/>
                </a:lnTo>
                <a:lnTo>
                  <a:pt x="1057" y="1112"/>
                </a:lnTo>
                <a:lnTo>
                  <a:pt x="1050" y="1119"/>
                </a:lnTo>
                <a:lnTo>
                  <a:pt x="1043" y="1123"/>
                </a:lnTo>
                <a:lnTo>
                  <a:pt x="1036" y="1126"/>
                </a:lnTo>
                <a:lnTo>
                  <a:pt x="1033" y="1133"/>
                </a:lnTo>
                <a:lnTo>
                  <a:pt x="1036" y="1144"/>
                </a:lnTo>
                <a:lnTo>
                  <a:pt x="1036" y="1147"/>
                </a:lnTo>
                <a:lnTo>
                  <a:pt x="1043" y="1144"/>
                </a:lnTo>
                <a:lnTo>
                  <a:pt x="1050" y="1133"/>
                </a:lnTo>
                <a:lnTo>
                  <a:pt x="1054" y="1123"/>
                </a:lnTo>
                <a:lnTo>
                  <a:pt x="2839" y="356"/>
                </a:lnTo>
                <a:lnTo>
                  <a:pt x="991" y="1186"/>
                </a:lnTo>
                <a:lnTo>
                  <a:pt x="980" y="1193"/>
                </a:lnTo>
                <a:lnTo>
                  <a:pt x="980" y="1196"/>
                </a:lnTo>
                <a:lnTo>
                  <a:pt x="991" y="1189"/>
                </a:lnTo>
                <a:lnTo>
                  <a:pt x="994" y="1186"/>
                </a:lnTo>
                <a:lnTo>
                  <a:pt x="991" y="1186"/>
                </a:lnTo>
                <a:lnTo>
                  <a:pt x="2839" y="356"/>
                </a:lnTo>
                <a:lnTo>
                  <a:pt x="959" y="1207"/>
                </a:lnTo>
                <a:lnTo>
                  <a:pt x="956" y="1217"/>
                </a:lnTo>
                <a:lnTo>
                  <a:pt x="956" y="1221"/>
                </a:lnTo>
                <a:lnTo>
                  <a:pt x="959" y="1217"/>
                </a:lnTo>
                <a:lnTo>
                  <a:pt x="966" y="1210"/>
                </a:lnTo>
                <a:lnTo>
                  <a:pt x="970" y="1203"/>
                </a:lnTo>
                <a:lnTo>
                  <a:pt x="970" y="1200"/>
                </a:lnTo>
                <a:lnTo>
                  <a:pt x="966" y="1200"/>
                </a:lnTo>
                <a:lnTo>
                  <a:pt x="959" y="1207"/>
                </a:lnTo>
                <a:lnTo>
                  <a:pt x="2839" y="356"/>
                </a:lnTo>
                <a:lnTo>
                  <a:pt x="911" y="1276"/>
                </a:lnTo>
                <a:lnTo>
                  <a:pt x="904" y="1273"/>
                </a:lnTo>
                <a:lnTo>
                  <a:pt x="897" y="1280"/>
                </a:lnTo>
                <a:lnTo>
                  <a:pt x="893" y="1290"/>
                </a:lnTo>
                <a:lnTo>
                  <a:pt x="897" y="1294"/>
                </a:lnTo>
                <a:lnTo>
                  <a:pt x="900" y="1290"/>
                </a:lnTo>
                <a:lnTo>
                  <a:pt x="911" y="1280"/>
                </a:lnTo>
                <a:lnTo>
                  <a:pt x="914" y="1276"/>
                </a:lnTo>
                <a:lnTo>
                  <a:pt x="911" y="1276"/>
                </a:lnTo>
                <a:lnTo>
                  <a:pt x="2839" y="356"/>
                </a:lnTo>
                <a:lnTo>
                  <a:pt x="876" y="1304"/>
                </a:lnTo>
                <a:lnTo>
                  <a:pt x="872" y="1308"/>
                </a:lnTo>
                <a:lnTo>
                  <a:pt x="869" y="1311"/>
                </a:lnTo>
                <a:lnTo>
                  <a:pt x="869" y="1315"/>
                </a:lnTo>
                <a:lnTo>
                  <a:pt x="872" y="1315"/>
                </a:lnTo>
                <a:lnTo>
                  <a:pt x="879" y="1308"/>
                </a:lnTo>
                <a:lnTo>
                  <a:pt x="879" y="1304"/>
                </a:lnTo>
                <a:lnTo>
                  <a:pt x="876" y="1304"/>
                </a:lnTo>
                <a:lnTo>
                  <a:pt x="2839" y="356"/>
                </a:lnTo>
                <a:lnTo>
                  <a:pt x="785" y="1395"/>
                </a:lnTo>
                <a:lnTo>
                  <a:pt x="785" y="1405"/>
                </a:lnTo>
                <a:lnTo>
                  <a:pt x="789" y="1405"/>
                </a:lnTo>
                <a:lnTo>
                  <a:pt x="789" y="1395"/>
                </a:lnTo>
                <a:lnTo>
                  <a:pt x="785" y="1395"/>
                </a:lnTo>
                <a:lnTo>
                  <a:pt x="2839" y="356"/>
                </a:lnTo>
                <a:lnTo>
                  <a:pt x="653" y="1534"/>
                </a:lnTo>
                <a:lnTo>
                  <a:pt x="642" y="1538"/>
                </a:lnTo>
                <a:lnTo>
                  <a:pt x="639" y="1545"/>
                </a:lnTo>
                <a:lnTo>
                  <a:pt x="635" y="1552"/>
                </a:lnTo>
                <a:lnTo>
                  <a:pt x="635" y="1555"/>
                </a:lnTo>
                <a:lnTo>
                  <a:pt x="639" y="1559"/>
                </a:lnTo>
                <a:lnTo>
                  <a:pt x="646" y="1555"/>
                </a:lnTo>
                <a:lnTo>
                  <a:pt x="653" y="1545"/>
                </a:lnTo>
                <a:lnTo>
                  <a:pt x="660" y="1534"/>
                </a:lnTo>
                <a:lnTo>
                  <a:pt x="653" y="1534"/>
                </a:lnTo>
                <a:lnTo>
                  <a:pt x="2839" y="356"/>
                </a:lnTo>
                <a:lnTo>
                  <a:pt x="621" y="1555"/>
                </a:lnTo>
                <a:lnTo>
                  <a:pt x="614" y="1559"/>
                </a:lnTo>
                <a:lnTo>
                  <a:pt x="604" y="1566"/>
                </a:lnTo>
                <a:lnTo>
                  <a:pt x="593" y="1580"/>
                </a:lnTo>
                <a:lnTo>
                  <a:pt x="600" y="1580"/>
                </a:lnTo>
                <a:lnTo>
                  <a:pt x="611" y="1576"/>
                </a:lnTo>
                <a:lnTo>
                  <a:pt x="621" y="1566"/>
                </a:lnTo>
                <a:lnTo>
                  <a:pt x="625" y="1559"/>
                </a:lnTo>
                <a:lnTo>
                  <a:pt x="625" y="1555"/>
                </a:lnTo>
                <a:lnTo>
                  <a:pt x="621" y="1555"/>
                </a:lnTo>
                <a:lnTo>
                  <a:pt x="2839" y="356"/>
                </a:lnTo>
                <a:lnTo>
                  <a:pt x="642" y="1377"/>
                </a:lnTo>
                <a:lnTo>
                  <a:pt x="646" y="1374"/>
                </a:lnTo>
                <a:lnTo>
                  <a:pt x="642" y="1367"/>
                </a:lnTo>
                <a:lnTo>
                  <a:pt x="639" y="1367"/>
                </a:lnTo>
                <a:lnTo>
                  <a:pt x="635" y="1367"/>
                </a:lnTo>
                <a:lnTo>
                  <a:pt x="632" y="1374"/>
                </a:lnTo>
                <a:lnTo>
                  <a:pt x="635" y="1377"/>
                </a:lnTo>
                <a:lnTo>
                  <a:pt x="639" y="1377"/>
                </a:lnTo>
                <a:lnTo>
                  <a:pt x="642" y="1377"/>
                </a:lnTo>
                <a:lnTo>
                  <a:pt x="2839" y="356"/>
                </a:lnTo>
                <a:lnTo>
                  <a:pt x="520" y="1621"/>
                </a:lnTo>
                <a:lnTo>
                  <a:pt x="513" y="1628"/>
                </a:lnTo>
                <a:lnTo>
                  <a:pt x="503" y="1639"/>
                </a:lnTo>
                <a:lnTo>
                  <a:pt x="503" y="1646"/>
                </a:lnTo>
                <a:lnTo>
                  <a:pt x="506" y="1646"/>
                </a:lnTo>
                <a:lnTo>
                  <a:pt x="513" y="1639"/>
                </a:lnTo>
                <a:lnTo>
                  <a:pt x="520" y="1632"/>
                </a:lnTo>
                <a:lnTo>
                  <a:pt x="527" y="1625"/>
                </a:lnTo>
                <a:lnTo>
                  <a:pt x="531" y="1621"/>
                </a:lnTo>
                <a:lnTo>
                  <a:pt x="527" y="1618"/>
                </a:lnTo>
                <a:lnTo>
                  <a:pt x="520" y="1621"/>
                </a:lnTo>
                <a:lnTo>
                  <a:pt x="2839" y="356"/>
                </a:lnTo>
                <a:lnTo>
                  <a:pt x="412" y="1702"/>
                </a:lnTo>
                <a:lnTo>
                  <a:pt x="398" y="1716"/>
                </a:lnTo>
                <a:lnTo>
                  <a:pt x="391" y="1729"/>
                </a:lnTo>
                <a:lnTo>
                  <a:pt x="388" y="1733"/>
                </a:lnTo>
                <a:lnTo>
                  <a:pt x="391" y="1733"/>
                </a:lnTo>
                <a:lnTo>
                  <a:pt x="408" y="1722"/>
                </a:lnTo>
                <a:lnTo>
                  <a:pt x="419" y="1716"/>
                </a:lnTo>
                <a:lnTo>
                  <a:pt x="422" y="1705"/>
                </a:lnTo>
                <a:lnTo>
                  <a:pt x="419" y="1698"/>
                </a:lnTo>
                <a:lnTo>
                  <a:pt x="412" y="1702"/>
                </a:lnTo>
                <a:lnTo>
                  <a:pt x="2839" y="356"/>
                </a:lnTo>
                <a:lnTo>
                  <a:pt x="381" y="1736"/>
                </a:lnTo>
                <a:lnTo>
                  <a:pt x="381" y="1743"/>
                </a:lnTo>
                <a:lnTo>
                  <a:pt x="384" y="1743"/>
                </a:lnTo>
                <a:lnTo>
                  <a:pt x="384" y="1736"/>
                </a:lnTo>
                <a:lnTo>
                  <a:pt x="381" y="1736"/>
                </a:lnTo>
                <a:lnTo>
                  <a:pt x="2839" y="356"/>
                </a:lnTo>
                <a:lnTo>
                  <a:pt x="374" y="1747"/>
                </a:lnTo>
                <a:lnTo>
                  <a:pt x="370" y="1754"/>
                </a:lnTo>
                <a:lnTo>
                  <a:pt x="374" y="1754"/>
                </a:lnTo>
                <a:lnTo>
                  <a:pt x="377" y="1750"/>
                </a:lnTo>
                <a:lnTo>
                  <a:pt x="374" y="1747"/>
                </a:lnTo>
                <a:lnTo>
                  <a:pt x="2839" y="356"/>
                </a:lnTo>
                <a:lnTo>
                  <a:pt x="339" y="1761"/>
                </a:lnTo>
                <a:lnTo>
                  <a:pt x="332" y="1771"/>
                </a:lnTo>
                <a:lnTo>
                  <a:pt x="325" y="1782"/>
                </a:lnTo>
                <a:lnTo>
                  <a:pt x="328" y="1778"/>
                </a:lnTo>
                <a:lnTo>
                  <a:pt x="339" y="1771"/>
                </a:lnTo>
                <a:lnTo>
                  <a:pt x="342" y="1761"/>
                </a:lnTo>
                <a:lnTo>
                  <a:pt x="339" y="1761"/>
                </a:lnTo>
                <a:lnTo>
                  <a:pt x="2839" y="356"/>
                </a:lnTo>
                <a:lnTo>
                  <a:pt x="314" y="1778"/>
                </a:lnTo>
                <a:lnTo>
                  <a:pt x="307" y="1782"/>
                </a:lnTo>
                <a:lnTo>
                  <a:pt x="304" y="1785"/>
                </a:lnTo>
                <a:lnTo>
                  <a:pt x="293" y="1799"/>
                </a:lnTo>
                <a:lnTo>
                  <a:pt x="279" y="1817"/>
                </a:lnTo>
                <a:lnTo>
                  <a:pt x="293" y="1810"/>
                </a:lnTo>
                <a:lnTo>
                  <a:pt x="304" y="1803"/>
                </a:lnTo>
                <a:lnTo>
                  <a:pt x="311" y="1796"/>
                </a:lnTo>
                <a:lnTo>
                  <a:pt x="314" y="1785"/>
                </a:lnTo>
                <a:lnTo>
                  <a:pt x="318" y="1782"/>
                </a:lnTo>
                <a:lnTo>
                  <a:pt x="314" y="1778"/>
                </a:lnTo>
                <a:lnTo>
                  <a:pt x="2839" y="356"/>
                </a:lnTo>
                <a:lnTo>
                  <a:pt x="67" y="1869"/>
                </a:lnTo>
                <a:lnTo>
                  <a:pt x="63" y="1872"/>
                </a:lnTo>
                <a:lnTo>
                  <a:pt x="63" y="1879"/>
                </a:lnTo>
                <a:lnTo>
                  <a:pt x="67" y="1883"/>
                </a:lnTo>
                <a:lnTo>
                  <a:pt x="70" y="1883"/>
                </a:lnTo>
                <a:lnTo>
                  <a:pt x="74" y="1879"/>
                </a:lnTo>
                <a:lnTo>
                  <a:pt x="77" y="1872"/>
                </a:lnTo>
                <a:lnTo>
                  <a:pt x="74" y="1869"/>
                </a:lnTo>
                <a:lnTo>
                  <a:pt x="67" y="1869"/>
                </a:lnTo>
                <a:lnTo>
                  <a:pt x="2839" y="356"/>
                </a:lnTo>
                <a:lnTo>
                  <a:pt x="77" y="1820"/>
                </a:lnTo>
                <a:lnTo>
                  <a:pt x="74" y="1824"/>
                </a:lnTo>
                <a:lnTo>
                  <a:pt x="81" y="1824"/>
                </a:lnTo>
                <a:lnTo>
                  <a:pt x="81" y="1820"/>
                </a:lnTo>
                <a:lnTo>
                  <a:pt x="81" y="1817"/>
                </a:lnTo>
                <a:lnTo>
                  <a:pt x="77" y="1820"/>
                </a:lnTo>
                <a:lnTo>
                  <a:pt x="2839" y="356"/>
                </a:lnTo>
                <a:lnTo>
                  <a:pt x="88" y="841"/>
                </a:lnTo>
                <a:lnTo>
                  <a:pt x="74" y="837"/>
                </a:lnTo>
                <a:lnTo>
                  <a:pt x="60" y="837"/>
                </a:lnTo>
                <a:lnTo>
                  <a:pt x="46" y="841"/>
                </a:lnTo>
                <a:lnTo>
                  <a:pt x="35" y="848"/>
                </a:lnTo>
                <a:lnTo>
                  <a:pt x="32" y="851"/>
                </a:lnTo>
                <a:lnTo>
                  <a:pt x="39" y="851"/>
                </a:lnTo>
                <a:lnTo>
                  <a:pt x="60" y="855"/>
                </a:lnTo>
                <a:lnTo>
                  <a:pt x="74" y="851"/>
                </a:lnTo>
                <a:lnTo>
                  <a:pt x="81" y="848"/>
                </a:lnTo>
                <a:lnTo>
                  <a:pt x="88" y="844"/>
                </a:lnTo>
                <a:lnTo>
                  <a:pt x="88" y="841"/>
                </a:lnTo>
                <a:lnTo>
                  <a:pt x="2839" y="356"/>
                </a:lnTo>
                <a:lnTo>
                  <a:pt x="0" y="855"/>
                </a:lnTo>
                <a:lnTo>
                  <a:pt x="7" y="855"/>
                </a:lnTo>
                <a:lnTo>
                  <a:pt x="21" y="848"/>
                </a:lnTo>
                <a:lnTo>
                  <a:pt x="14" y="848"/>
                </a:lnTo>
                <a:lnTo>
                  <a:pt x="0" y="855"/>
                </a:lnTo>
                <a:lnTo>
                  <a:pt x="2839" y="356"/>
                </a:lnTo>
                <a:lnTo>
                  <a:pt x="252" y="788"/>
                </a:lnTo>
                <a:lnTo>
                  <a:pt x="245" y="788"/>
                </a:lnTo>
                <a:lnTo>
                  <a:pt x="238" y="792"/>
                </a:lnTo>
                <a:lnTo>
                  <a:pt x="238" y="795"/>
                </a:lnTo>
                <a:lnTo>
                  <a:pt x="241" y="795"/>
                </a:lnTo>
                <a:lnTo>
                  <a:pt x="252" y="792"/>
                </a:lnTo>
                <a:lnTo>
                  <a:pt x="255" y="788"/>
                </a:lnTo>
                <a:lnTo>
                  <a:pt x="252" y="788"/>
                </a:lnTo>
                <a:lnTo>
                  <a:pt x="2839" y="356"/>
                </a:lnTo>
                <a:lnTo>
                  <a:pt x="252" y="753"/>
                </a:lnTo>
                <a:lnTo>
                  <a:pt x="248" y="757"/>
                </a:lnTo>
                <a:lnTo>
                  <a:pt x="245" y="757"/>
                </a:lnTo>
                <a:lnTo>
                  <a:pt x="248" y="760"/>
                </a:lnTo>
                <a:lnTo>
                  <a:pt x="255" y="757"/>
                </a:lnTo>
                <a:lnTo>
                  <a:pt x="255" y="753"/>
                </a:lnTo>
                <a:lnTo>
                  <a:pt x="252" y="753"/>
                </a:lnTo>
                <a:lnTo>
                  <a:pt x="2839" y="356"/>
                </a:lnTo>
                <a:lnTo>
                  <a:pt x="168" y="429"/>
                </a:lnTo>
                <a:lnTo>
                  <a:pt x="157" y="422"/>
                </a:lnTo>
                <a:lnTo>
                  <a:pt x="157" y="426"/>
                </a:lnTo>
                <a:lnTo>
                  <a:pt x="154" y="426"/>
                </a:lnTo>
                <a:lnTo>
                  <a:pt x="157" y="433"/>
                </a:lnTo>
                <a:lnTo>
                  <a:pt x="161" y="436"/>
                </a:lnTo>
                <a:lnTo>
                  <a:pt x="168" y="433"/>
                </a:lnTo>
                <a:lnTo>
                  <a:pt x="168" y="429"/>
                </a:lnTo>
                <a:lnTo>
                  <a:pt x="2839" y="356"/>
                </a:lnTo>
                <a:lnTo>
                  <a:pt x="646" y="652"/>
                </a:lnTo>
                <a:lnTo>
                  <a:pt x="639" y="649"/>
                </a:lnTo>
                <a:lnTo>
                  <a:pt x="632" y="652"/>
                </a:lnTo>
                <a:lnTo>
                  <a:pt x="628" y="656"/>
                </a:lnTo>
                <a:lnTo>
                  <a:pt x="632" y="656"/>
                </a:lnTo>
                <a:lnTo>
                  <a:pt x="642" y="656"/>
                </a:lnTo>
                <a:lnTo>
                  <a:pt x="646" y="656"/>
                </a:lnTo>
                <a:lnTo>
                  <a:pt x="646" y="652"/>
                </a:lnTo>
                <a:lnTo>
                  <a:pt x="2839" y="356"/>
                </a:lnTo>
                <a:lnTo>
                  <a:pt x="970" y="488"/>
                </a:lnTo>
                <a:lnTo>
                  <a:pt x="966" y="492"/>
                </a:lnTo>
                <a:lnTo>
                  <a:pt x="966" y="495"/>
                </a:lnTo>
                <a:lnTo>
                  <a:pt x="973" y="495"/>
                </a:lnTo>
                <a:lnTo>
                  <a:pt x="980" y="492"/>
                </a:lnTo>
                <a:lnTo>
                  <a:pt x="980" y="488"/>
                </a:lnTo>
                <a:lnTo>
                  <a:pt x="973" y="485"/>
                </a:lnTo>
                <a:lnTo>
                  <a:pt x="970" y="488"/>
                </a:lnTo>
                <a:lnTo>
                  <a:pt x="2839" y="356"/>
                </a:lnTo>
                <a:lnTo>
                  <a:pt x="1221" y="562"/>
                </a:lnTo>
                <a:lnTo>
                  <a:pt x="1224" y="558"/>
                </a:lnTo>
                <a:lnTo>
                  <a:pt x="1224" y="555"/>
                </a:lnTo>
                <a:lnTo>
                  <a:pt x="1218" y="555"/>
                </a:lnTo>
                <a:lnTo>
                  <a:pt x="1214" y="558"/>
                </a:lnTo>
                <a:lnTo>
                  <a:pt x="1221" y="562"/>
                </a:lnTo>
                <a:lnTo>
                  <a:pt x="2839" y="356"/>
                </a:lnTo>
                <a:lnTo>
                  <a:pt x="1364" y="562"/>
                </a:lnTo>
                <a:lnTo>
                  <a:pt x="1374" y="562"/>
                </a:lnTo>
                <a:lnTo>
                  <a:pt x="1378" y="558"/>
                </a:lnTo>
                <a:lnTo>
                  <a:pt x="1374" y="558"/>
                </a:lnTo>
                <a:lnTo>
                  <a:pt x="1371" y="558"/>
                </a:lnTo>
                <a:lnTo>
                  <a:pt x="1364" y="558"/>
                </a:lnTo>
                <a:lnTo>
                  <a:pt x="1360" y="562"/>
                </a:lnTo>
                <a:lnTo>
                  <a:pt x="1364" y="562"/>
                </a:lnTo>
                <a:lnTo>
                  <a:pt x="2839" y="356"/>
                </a:lnTo>
                <a:lnTo>
                  <a:pt x="1413" y="548"/>
                </a:lnTo>
                <a:lnTo>
                  <a:pt x="1416" y="555"/>
                </a:lnTo>
                <a:lnTo>
                  <a:pt x="1420" y="555"/>
                </a:lnTo>
                <a:lnTo>
                  <a:pt x="1413" y="544"/>
                </a:lnTo>
                <a:lnTo>
                  <a:pt x="1413" y="548"/>
                </a:lnTo>
                <a:lnTo>
                  <a:pt x="2839" y="356"/>
                </a:lnTo>
                <a:lnTo>
                  <a:pt x="1479" y="558"/>
                </a:lnTo>
                <a:lnTo>
                  <a:pt x="1472" y="562"/>
                </a:lnTo>
                <a:lnTo>
                  <a:pt x="1476" y="565"/>
                </a:lnTo>
                <a:lnTo>
                  <a:pt x="1479" y="565"/>
                </a:lnTo>
                <a:lnTo>
                  <a:pt x="1483" y="562"/>
                </a:lnTo>
                <a:lnTo>
                  <a:pt x="1483" y="558"/>
                </a:lnTo>
                <a:lnTo>
                  <a:pt x="1479" y="558"/>
                </a:lnTo>
                <a:lnTo>
                  <a:pt x="2839" y="356"/>
                </a:lnTo>
                <a:lnTo>
                  <a:pt x="1570" y="558"/>
                </a:lnTo>
                <a:lnTo>
                  <a:pt x="1559" y="565"/>
                </a:lnTo>
                <a:lnTo>
                  <a:pt x="1556" y="565"/>
                </a:lnTo>
                <a:lnTo>
                  <a:pt x="1563" y="569"/>
                </a:lnTo>
                <a:lnTo>
                  <a:pt x="1570" y="565"/>
                </a:lnTo>
                <a:lnTo>
                  <a:pt x="1573" y="562"/>
                </a:lnTo>
                <a:lnTo>
                  <a:pt x="1573" y="558"/>
                </a:lnTo>
                <a:lnTo>
                  <a:pt x="1570" y="558"/>
                </a:lnTo>
                <a:lnTo>
                  <a:pt x="2839" y="356"/>
                </a:lnTo>
                <a:lnTo>
                  <a:pt x="1615" y="464"/>
                </a:lnTo>
                <a:lnTo>
                  <a:pt x="1612" y="471"/>
                </a:lnTo>
                <a:lnTo>
                  <a:pt x="1615" y="475"/>
                </a:lnTo>
                <a:lnTo>
                  <a:pt x="1619" y="475"/>
                </a:lnTo>
                <a:lnTo>
                  <a:pt x="1622" y="471"/>
                </a:lnTo>
                <a:lnTo>
                  <a:pt x="1622" y="468"/>
                </a:lnTo>
                <a:lnTo>
                  <a:pt x="1619" y="464"/>
                </a:lnTo>
                <a:lnTo>
                  <a:pt x="1615" y="464"/>
                </a:lnTo>
                <a:lnTo>
                  <a:pt x="2839" y="356"/>
                </a:lnTo>
                <a:lnTo>
                  <a:pt x="1761" y="527"/>
                </a:lnTo>
                <a:lnTo>
                  <a:pt x="1755" y="530"/>
                </a:lnTo>
                <a:lnTo>
                  <a:pt x="1758" y="534"/>
                </a:lnTo>
                <a:lnTo>
                  <a:pt x="1758" y="537"/>
                </a:lnTo>
                <a:lnTo>
                  <a:pt x="1765" y="537"/>
                </a:lnTo>
                <a:lnTo>
                  <a:pt x="1775" y="530"/>
                </a:lnTo>
                <a:lnTo>
                  <a:pt x="1779" y="527"/>
                </a:lnTo>
                <a:lnTo>
                  <a:pt x="1772" y="523"/>
                </a:lnTo>
                <a:lnTo>
                  <a:pt x="1765" y="523"/>
                </a:lnTo>
                <a:lnTo>
                  <a:pt x="1761" y="527"/>
                </a:lnTo>
                <a:lnTo>
                  <a:pt x="2839" y="356"/>
                </a:lnTo>
                <a:lnTo>
                  <a:pt x="1828" y="509"/>
                </a:lnTo>
                <a:lnTo>
                  <a:pt x="1814" y="509"/>
                </a:lnTo>
                <a:lnTo>
                  <a:pt x="1807" y="516"/>
                </a:lnTo>
                <a:lnTo>
                  <a:pt x="1807" y="520"/>
                </a:lnTo>
                <a:lnTo>
                  <a:pt x="1810" y="520"/>
                </a:lnTo>
                <a:lnTo>
                  <a:pt x="1824" y="516"/>
                </a:lnTo>
                <a:lnTo>
                  <a:pt x="1835" y="513"/>
                </a:lnTo>
                <a:lnTo>
                  <a:pt x="1838" y="509"/>
                </a:lnTo>
                <a:lnTo>
                  <a:pt x="1835" y="509"/>
                </a:lnTo>
                <a:lnTo>
                  <a:pt x="1828" y="509"/>
                </a:lnTo>
                <a:lnTo>
                  <a:pt x="2839" y="356"/>
                </a:lnTo>
                <a:lnTo>
                  <a:pt x="1814" y="203"/>
                </a:lnTo>
                <a:lnTo>
                  <a:pt x="1810" y="199"/>
                </a:lnTo>
                <a:lnTo>
                  <a:pt x="1803" y="213"/>
                </a:lnTo>
                <a:lnTo>
                  <a:pt x="1807" y="213"/>
                </a:lnTo>
                <a:lnTo>
                  <a:pt x="1810" y="213"/>
                </a:lnTo>
                <a:lnTo>
                  <a:pt x="1814" y="210"/>
                </a:lnTo>
                <a:lnTo>
                  <a:pt x="1814" y="203"/>
                </a:lnTo>
                <a:lnTo>
                  <a:pt x="2839" y="356"/>
                </a:lnTo>
                <a:lnTo>
                  <a:pt x="1859" y="147"/>
                </a:lnTo>
                <a:lnTo>
                  <a:pt x="1866" y="143"/>
                </a:lnTo>
                <a:lnTo>
                  <a:pt x="1870" y="140"/>
                </a:lnTo>
                <a:lnTo>
                  <a:pt x="1870" y="136"/>
                </a:lnTo>
                <a:lnTo>
                  <a:pt x="1866" y="133"/>
                </a:lnTo>
                <a:lnTo>
                  <a:pt x="1859" y="133"/>
                </a:lnTo>
                <a:lnTo>
                  <a:pt x="1856" y="136"/>
                </a:lnTo>
                <a:lnTo>
                  <a:pt x="1852" y="143"/>
                </a:lnTo>
                <a:lnTo>
                  <a:pt x="1859" y="147"/>
                </a:lnTo>
                <a:lnTo>
                  <a:pt x="2839" y="356"/>
                </a:lnTo>
                <a:lnTo>
                  <a:pt x="1978" y="63"/>
                </a:lnTo>
                <a:lnTo>
                  <a:pt x="1981" y="60"/>
                </a:lnTo>
                <a:lnTo>
                  <a:pt x="1985" y="56"/>
                </a:lnTo>
                <a:lnTo>
                  <a:pt x="1985" y="53"/>
                </a:lnTo>
                <a:lnTo>
                  <a:pt x="1981" y="53"/>
                </a:lnTo>
                <a:lnTo>
                  <a:pt x="1978" y="53"/>
                </a:lnTo>
                <a:lnTo>
                  <a:pt x="1974" y="56"/>
                </a:lnTo>
                <a:lnTo>
                  <a:pt x="1971" y="60"/>
                </a:lnTo>
                <a:lnTo>
                  <a:pt x="1978" y="63"/>
                </a:lnTo>
                <a:lnTo>
                  <a:pt x="2839" y="356"/>
                </a:lnTo>
                <a:lnTo>
                  <a:pt x="2006" y="25"/>
                </a:lnTo>
                <a:lnTo>
                  <a:pt x="2013" y="25"/>
                </a:lnTo>
                <a:lnTo>
                  <a:pt x="2016" y="21"/>
                </a:lnTo>
                <a:lnTo>
                  <a:pt x="2016" y="18"/>
                </a:lnTo>
                <a:lnTo>
                  <a:pt x="2013" y="14"/>
                </a:lnTo>
                <a:lnTo>
                  <a:pt x="2006" y="21"/>
                </a:lnTo>
                <a:lnTo>
                  <a:pt x="2006" y="25"/>
                </a:lnTo>
                <a:lnTo>
                  <a:pt x="2839" y="356"/>
                </a:lnTo>
                <a:close/>
              </a:path>
            </a:pathLst>
          </a:custGeom>
          <a:gradFill>
            <a:gsLst>
              <a:gs pos="0">
                <a:schemeClr val="tx1">
                  <a:alpha val="15000"/>
                </a:schemeClr>
              </a:gs>
              <a:gs pos="100000">
                <a:schemeClr val="tx1">
                  <a:alpha val="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nvGrpSpPr>
          <p:cNvPr id="1028" name="グループ化 1"/>
          <p:cNvGrpSpPr>
            <a:grpSpLocks/>
          </p:cNvGrpSpPr>
          <p:nvPr/>
        </p:nvGrpSpPr>
        <p:grpSpPr bwMode="auto">
          <a:xfrm>
            <a:off x="-4233" y="0"/>
            <a:ext cx="12196233" cy="6858000"/>
            <a:chOff x="-3461" y="0"/>
            <a:chExt cx="9147461" cy="6858000"/>
          </a:xfrm>
        </p:grpSpPr>
        <p:sp>
          <p:nvSpPr>
            <p:cNvPr id="8" name="フリーフォーム 7"/>
            <p:cNvSpPr>
              <a:spLocks/>
            </p:cNvSpPr>
            <p:nvPr/>
          </p:nvSpPr>
          <p:spPr bwMode="auto">
            <a:xfrm>
              <a:off x="-3461" y="587486"/>
              <a:ext cx="3890704" cy="1840390"/>
            </a:xfrm>
            <a:custGeom>
              <a:avLst/>
              <a:gdLst/>
              <a:ahLst/>
              <a:cxnLst>
                <a:cxn ang="0">
                  <a:pos x="641" y="55"/>
                </a:cxn>
                <a:cxn ang="0">
                  <a:pos x="664" y="50"/>
                </a:cxn>
                <a:cxn ang="0">
                  <a:pos x="660" y="46"/>
                </a:cxn>
                <a:cxn ang="0">
                  <a:pos x="495" y="54"/>
                </a:cxn>
                <a:cxn ang="0">
                  <a:pos x="378" y="42"/>
                </a:cxn>
                <a:cxn ang="0">
                  <a:pos x="365" y="29"/>
                </a:cxn>
                <a:cxn ang="0">
                  <a:pos x="357" y="17"/>
                </a:cxn>
                <a:cxn ang="0">
                  <a:pos x="328" y="6"/>
                </a:cxn>
                <a:cxn ang="0">
                  <a:pos x="307" y="0"/>
                </a:cxn>
                <a:cxn ang="0">
                  <a:pos x="298" y="11"/>
                </a:cxn>
                <a:cxn ang="0">
                  <a:pos x="278" y="27"/>
                </a:cxn>
                <a:cxn ang="0">
                  <a:pos x="278" y="44"/>
                </a:cxn>
                <a:cxn ang="0">
                  <a:pos x="271" y="59"/>
                </a:cxn>
                <a:cxn ang="0">
                  <a:pos x="280" y="71"/>
                </a:cxn>
                <a:cxn ang="0">
                  <a:pos x="282" y="96"/>
                </a:cxn>
                <a:cxn ang="0">
                  <a:pos x="271" y="111"/>
                </a:cxn>
                <a:cxn ang="0">
                  <a:pos x="236" y="125"/>
                </a:cxn>
                <a:cxn ang="0">
                  <a:pos x="221" y="134"/>
                </a:cxn>
                <a:cxn ang="0">
                  <a:pos x="202" y="144"/>
                </a:cxn>
                <a:cxn ang="0">
                  <a:pos x="142" y="169"/>
                </a:cxn>
                <a:cxn ang="0">
                  <a:pos x="119" y="186"/>
                </a:cxn>
                <a:cxn ang="0">
                  <a:pos x="69" y="211"/>
                </a:cxn>
                <a:cxn ang="0">
                  <a:pos x="31" y="230"/>
                </a:cxn>
                <a:cxn ang="0">
                  <a:pos x="4" y="297"/>
                </a:cxn>
                <a:cxn ang="0">
                  <a:pos x="10" y="269"/>
                </a:cxn>
                <a:cxn ang="0">
                  <a:pos x="50" y="242"/>
                </a:cxn>
                <a:cxn ang="0">
                  <a:pos x="96" y="224"/>
                </a:cxn>
                <a:cxn ang="0">
                  <a:pos x="169" y="190"/>
                </a:cxn>
                <a:cxn ang="0">
                  <a:pos x="209" y="171"/>
                </a:cxn>
                <a:cxn ang="0">
                  <a:pos x="244" y="163"/>
                </a:cxn>
                <a:cxn ang="0">
                  <a:pos x="292" y="153"/>
                </a:cxn>
                <a:cxn ang="0">
                  <a:pos x="313" y="157"/>
                </a:cxn>
                <a:cxn ang="0">
                  <a:pos x="349" y="159"/>
                </a:cxn>
                <a:cxn ang="0">
                  <a:pos x="397" y="130"/>
                </a:cxn>
                <a:cxn ang="0">
                  <a:pos x="440" y="113"/>
                </a:cxn>
                <a:cxn ang="0">
                  <a:pos x="478" y="119"/>
                </a:cxn>
                <a:cxn ang="0">
                  <a:pos x="522" y="111"/>
                </a:cxn>
                <a:cxn ang="0">
                  <a:pos x="587" y="102"/>
                </a:cxn>
                <a:cxn ang="0">
                  <a:pos x="682" y="65"/>
                </a:cxn>
                <a:cxn ang="0">
                  <a:pos x="655" y="65"/>
                </a:cxn>
                <a:cxn ang="0">
                  <a:pos x="676" y="57"/>
                </a:cxn>
                <a:cxn ang="0">
                  <a:pos x="649" y="65"/>
                </a:cxn>
                <a:cxn ang="0">
                  <a:pos x="643" y="63"/>
                </a:cxn>
                <a:cxn ang="0">
                  <a:pos x="685" y="52"/>
                </a:cxn>
                <a:cxn ang="0">
                  <a:pos x="682" y="50"/>
                </a:cxn>
                <a:cxn ang="0">
                  <a:pos x="79" y="219"/>
                </a:cxn>
                <a:cxn ang="0">
                  <a:pos x="84" y="207"/>
                </a:cxn>
                <a:cxn ang="0">
                  <a:pos x="173" y="167"/>
                </a:cxn>
                <a:cxn ang="0">
                  <a:pos x="161" y="182"/>
                </a:cxn>
                <a:cxn ang="0">
                  <a:pos x="148" y="186"/>
                </a:cxn>
                <a:cxn ang="0">
                  <a:pos x="129" y="194"/>
                </a:cxn>
                <a:cxn ang="0">
                  <a:pos x="106" y="205"/>
                </a:cxn>
                <a:cxn ang="0">
                  <a:pos x="130" y="186"/>
                </a:cxn>
                <a:cxn ang="0">
                  <a:pos x="152" y="178"/>
                </a:cxn>
                <a:cxn ang="0">
                  <a:pos x="173" y="167"/>
                </a:cxn>
              </a:cxnLst>
              <a:rect l="0" t="0" r="0" b="0"/>
              <a:pathLst>
                <a:path w="691" h="307">
                  <a:moveTo>
                    <a:pt x="682" y="50"/>
                  </a:moveTo>
                  <a:lnTo>
                    <a:pt x="674" y="54"/>
                  </a:lnTo>
                  <a:lnTo>
                    <a:pt x="662" y="55"/>
                  </a:lnTo>
                  <a:lnTo>
                    <a:pt x="639" y="59"/>
                  </a:lnTo>
                  <a:lnTo>
                    <a:pt x="641" y="55"/>
                  </a:lnTo>
                  <a:lnTo>
                    <a:pt x="647" y="52"/>
                  </a:lnTo>
                  <a:lnTo>
                    <a:pt x="653" y="52"/>
                  </a:lnTo>
                  <a:lnTo>
                    <a:pt x="657" y="50"/>
                  </a:lnTo>
                  <a:lnTo>
                    <a:pt x="660" y="50"/>
                  </a:lnTo>
                  <a:lnTo>
                    <a:pt x="664" y="50"/>
                  </a:lnTo>
                  <a:lnTo>
                    <a:pt x="668" y="46"/>
                  </a:lnTo>
                  <a:lnTo>
                    <a:pt x="670" y="44"/>
                  </a:lnTo>
                  <a:lnTo>
                    <a:pt x="670" y="42"/>
                  </a:lnTo>
                  <a:lnTo>
                    <a:pt x="666" y="44"/>
                  </a:lnTo>
                  <a:lnTo>
                    <a:pt x="660" y="46"/>
                  </a:lnTo>
                  <a:lnTo>
                    <a:pt x="649" y="48"/>
                  </a:lnTo>
                  <a:lnTo>
                    <a:pt x="622" y="52"/>
                  </a:lnTo>
                  <a:lnTo>
                    <a:pt x="561" y="54"/>
                  </a:lnTo>
                  <a:lnTo>
                    <a:pt x="541" y="54"/>
                  </a:lnTo>
                  <a:lnTo>
                    <a:pt x="495" y="54"/>
                  </a:lnTo>
                  <a:lnTo>
                    <a:pt x="463" y="52"/>
                  </a:lnTo>
                  <a:lnTo>
                    <a:pt x="442" y="48"/>
                  </a:lnTo>
                  <a:lnTo>
                    <a:pt x="418" y="48"/>
                  </a:lnTo>
                  <a:lnTo>
                    <a:pt x="401" y="44"/>
                  </a:lnTo>
                  <a:lnTo>
                    <a:pt x="378" y="42"/>
                  </a:lnTo>
                  <a:lnTo>
                    <a:pt x="376" y="40"/>
                  </a:lnTo>
                  <a:lnTo>
                    <a:pt x="376" y="38"/>
                  </a:lnTo>
                  <a:lnTo>
                    <a:pt x="374" y="36"/>
                  </a:lnTo>
                  <a:lnTo>
                    <a:pt x="370" y="32"/>
                  </a:lnTo>
                  <a:lnTo>
                    <a:pt x="365" y="29"/>
                  </a:lnTo>
                  <a:lnTo>
                    <a:pt x="361" y="27"/>
                  </a:lnTo>
                  <a:lnTo>
                    <a:pt x="357" y="25"/>
                  </a:lnTo>
                  <a:lnTo>
                    <a:pt x="355" y="21"/>
                  </a:lnTo>
                  <a:lnTo>
                    <a:pt x="355" y="19"/>
                  </a:lnTo>
                  <a:lnTo>
                    <a:pt x="357" y="17"/>
                  </a:lnTo>
                  <a:lnTo>
                    <a:pt x="355" y="13"/>
                  </a:lnTo>
                  <a:lnTo>
                    <a:pt x="349" y="13"/>
                  </a:lnTo>
                  <a:lnTo>
                    <a:pt x="346" y="17"/>
                  </a:lnTo>
                  <a:lnTo>
                    <a:pt x="336" y="9"/>
                  </a:lnTo>
                  <a:lnTo>
                    <a:pt x="328" y="6"/>
                  </a:lnTo>
                  <a:lnTo>
                    <a:pt x="326" y="4"/>
                  </a:lnTo>
                  <a:lnTo>
                    <a:pt x="322" y="6"/>
                  </a:lnTo>
                  <a:lnTo>
                    <a:pt x="317" y="4"/>
                  </a:lnTo>
                  <a:lnTo>
                    <a:pt x="311" y="4"/>
                  </a:lnTo>
                  <a:lnTo>
                    <a:pt x="307" y="0"/>
                  </a:lnTo>
                  <a:lnTo>
                    <a:pt x="303" y="2"/>
                  </a:lnTo>
                  <a:lnTo>
                    <a:pt x="299" y="4"/>
                  </a:lnTo>
                  <a:lnTo>
                    <a:pt x="299" y="8"/>
                  </a:lnTo>
                  <a:lnTo>
                    <a:pt x="298" y="9"/>
                  </a:lnTo>
                  <a:lnTo>
                    <a:pt x="298" y="11"/>
                  </a:lnTo>
                  <a:lnTo>
                    <a:pt x="292" y="13"/>
                  </a:lnTo>
                  <a:lnTo>
                    <a:pt x="288" y="19"/>
                  </a:lnTo>
                  <a:lnTo>
                    <a:pt x="284" y="23"/>
                  </a:lnTo>
                  <a:lnTo>
                    <a:pt x="278" y="25"/>
                  </a:lnTo>
                  <a:lnTo>
                    <a:pt x="278" y="27"/>
                  </a:lnTo>
                  <a:lnTo>
                    <a:pt x="282" y="29"/>
                  </a:lnTo>
                  <a:lnTo>
                    <a:pt x="282" y="32"/>
                  </a:lnTo>
                  <a:lnTo>
                    <a:pt x="284" y="36"/>
                  </a:lnTo>
                  <a:lnTo>
                    <a:pt x="282" y="38"/>
                  </a:lnTo>
                  <a:lnTo>
                    <a:pt x="278" y="44"/>
                  </a:lnTo>
                  <a:lnTo>
                    <a:pt x="278" y="48"/>
                  </a:lnTo>
                  <a:lnTo>
                    <a:pt x="280" y="52"/>
                  </a:lnTo>
                  <a:lnTo>
                    <a:pt x="278" y="55"/>
                  </a:lnTo>
                  <a:lnTo>
                    <a:pt x="276" y="55"/>
                  </a:lnTo>
                  <a:lnTo>
                    <a:pt x="271" y="59"/>
                  </a:lnTo>
                  <a:lnTo>
                    <a:pt x="271" y="61"/>
                  </a:lnTo>
                  <a:lnTo>
                    <a:pt x="271" y="63"/>
                  </a:lnTo>
                  <a:lnTo>
                    <a:pt x="274" y="65"/>
                  </a:lnTo>
                  <a:lnTo>
                    <a:pt x="276" y="67"/>
                  </a:lnTo>
                  <a:lnTo>
                    <a:pt x="280" y="71"/>
                  </a:lnTo>
                  <a:lnTo>
                    <a:pt x="282" y="77"/>
                  </a:lnTo>
                  <a:lnTo>
                    <a:pt x="280" y="86"/>
                  </a:lnTo>
                  <a:lnTo>
                    <a:pt x="284" y="90"/>
                  </a:lnTo>
                  <a:lnTo>
                    <a:pt x="286" y="92"/>
                  </a:lnTo>
                  <a:lnTo>
                    <a:pt x="282" y="96"/>
                  </a:lnTo>
                  <a:lnTo>
                    <a:pt x="276" y="100"/>
                  </a:lnTo>
                  <a:lnTo>
                    <a:pt x="274" y="103"/>
                  </a:lnTo>
                  <a:lnTo>
                    <a:pt x="278" y="107"/>
                  </a:lnTo>
                  <a:lnTo>
                    <a:pt x="274" y="111"/>
                  </a:lnTo>
                  <a:lnTo>
                    <a:pt x="271" y="111"/>
                  </a:lnTo>
                  <a:lnTo>
                    <a:pt x="267" y="115"/>
                  </a:lnTo>
                  <a:lnTo>
                    <a:pt x="263" y="115"/>
                  </a:lnTo>
                  <a:lnTo>
                    <a:pt x="255" y="121"/>
                  </a:lnTo>
                  <a:lnTo>
                    <a:pt x="246" y="125"/>
                  </a:lnTo>
                  <a:lnTo>
                    <a:pt x="236" y="125"/>
                  </a:lnTo>
                  <a:lnTo>
                    <a:pt x="232" y="127"/>
                  </a:lnTo>
                  <a:lnTo>
                    <a:pt x="228" y="128"/>
                  </a:lnTo>
                  <a:lnTo>
                    <a:pt x="225" y="130"/>
                  </a:lnTo>
                  <a:lnTo>
                    <a:pt x="223" y="130"/>
                  </a:lnTo>
                  <a:lnTo>
                    <a:pt x="221" y="134"/>
                  </a:lnTo>
                  <a:lnTo>
                    <a:pt x="219" y="132"/>
                  </a:lnTo>
                  <a:lnTo>
                    <a:pt x="215" y="134"/>
                  </a:lnTo>
                  <a:lnTo>
                    <a:pt x="211" y="138"/>
                  </a:lnTo>
                  <a:lnTo>
                    <a:pt x="203" y="142"/>
                  </a:lnTo>
                  <a:lnTo>
                    <a:pt x="202" y="144"/>
                  </a:lnTo>
                  <a:lnTo>
                    <a:pt x="188" y="146"/>
                  </a:lnTo>
                  <a:lnTo>
                    <a:pt x="184" y="148"/>
                  </a:lnTo>
                  <a:lnTo>
                    <a:pt x="173" y="151"/>
                  </a:lnTo>
                  <a:lnTo>
                    <a:pt x="152" y="159"/>
                  </a:lnTo>
                  <a:lnTo>
                    <a:pt x="142" y="169"/>
                  </a:lnTo>
                  <a:lnTo>
                    <a:pt x="138" y="171"/>
                  </a:lnTo>
                  <a:lnTo>
                    <a:pt x="136" y="175"/>
                  </a:lnTo>
                  <a:lnTo>
                    <a:pt x="130" y="180"/>
                  </a:lnTo>
                  <a:lnTo>
                    <a:pt x="127" y="182"/>
                  </a:lnTo>
                  <a:lnTo>
                    <a:pt x="119" y="186"/>
                  </a:lnTo>
                  <a:lnTo>
                    <a:pt x="106" y="196"/>
                  </a:lnTo>
                  <a:lnTo>
                    <a:pt x="90" y="201"/>
                  </a:lnTo>
                  <a:lnTo>
                    <a:pt x="84" y="203"/>
                  </a:lnTo>
                  <a:lnTo>
                    <a:pt x="79" y="203"/>
                  </a:lnTo>
                  <a:lnTo>
                    <a:pt x="69" y="211"/>
                  </a:lnTo>
                  <a:lnTo>
                    <a:pt x="61" y="219"/>
                  </a:lnTo>
                  <a:lnTo>
                    <a:pt x="59" y="221"/>
                  </a:lnTo>
                  <a:lnTo>
                    <a:pt x="54" y="223"/>
                  </a:lnTo>
                  <a:lnTo>
                    <a:pt x="46" y="224"/>
                  </a:lnTo>
                  <a:lnTo>
                    <a:pt x="31" y="230"/>
                  </a:lnTo>
                  <a:lnTo>
                    <a:pt x="17" y="232"/>
                  </a:lnTo>
                  <a:lnTo>
                    <a:pt x="8" y="234"/>
                  </a:lnTo>
                  <a:lnTo>
                    <a:pt x="0" y="238"/>
                  </a:lnTo>
                  <a:lnTo>
                    <a:pt x="0" y="307"/>
                  </a:lnTo>
                  <a:lnTo>
                    <a:pt x="4" y="297"/>
                  </a:lnTo>
                  <a:lnTo>
                    <a:pt x="4" y="284"/>
                  </a:lnTo>
                  <a:lnTo>
                    <a:pt x="6" y="278"/>
                  </a:lnTo>
                  <a:lnTo>
                    <a:pt x="8" y="274"/>
                  </a:lnTo>
                  <a:lnTo>
                    <a:pt x="10" y="271"/>
                  </a:lnTo>
                  <a:lnTo>
                    <a:pt x="10" y="269"/>
                  </a:lnTo>
                  <a:lnTo>
                    <a:pt x="13" y="263"/>
                  </a:lnTo>
                  <a:lnTo>
                    <a:pt x="17" y="259"/>
                  </a:lnTo>
                  <a:lnTo>
                    <a:pt x="31" y="249"/>
                  </a:lnTo>
                  <a:lnTo>
                    <a:pt x="40" y="246"/>
                  </a:lnTo>
                  <a:lnTo>
                    <a:pt x="50" y="242"/>
                  </a:lnTo>
                  <a:lnTo>
                    <a:pt x="56" y="240"/>
                  </a:lnTo>
                  <a:lnTo>
                    <a:pt x="61" y="236"/>
                  </a:lnTo>
                  <a:lnTo>
                    <a:pt x="69" y="234"/>
                  </a:lnTo>
                  <a:lnTo>
                    <a:pt x="77" y="230"/>
                  </a:lnTo>
                  <a:lnTo>
                    <a:pt x="96" y="224"/>
                  </a:lnTo>
                  <a:lnTo>
                    <a:pt x="104" y="221"/>
                  </a:lnTo>
                  <a:lnTo>
                    <a:pt x="109" y="219"/>
                  </a:lnTo>
                  <a:lnTo>
                    <a:pt x="117" y="217"/>
                  </a:lnTo>
                  <a:lnTo>
                    <a:pt x="154" y="198"/>
                  </a:lnTo>
                  <a:lnTo>
                    <a:pt x="169" y="190"/>
                  </a:lnTo>
                  <a:lnTo>
                    <a:pt x="182" y="182"/>
                  </a:lnTo>
                  <a:lnTo>
                    <a:pt x="188" y="180"/>
                  </a:lnTo>
                  <a:lnTo>
                    <a:pt x="198" y="176"/>
                  </a:lnTo>
                  <a:lnTo>
                    <a:pt x="205" y="171"/>
                  </a:lnTo>
                  <a:lnTo>
                    <a:pt x="209" y="171"/>
                  </a:lnTo>
                  <a:lnTo>
                    <a:pt x="213" y="167"/>
                  </a:lnTo>
                  <a:lnTo>
                    <a:pt x="217" y="167"/>
                  </a:lnTo>
                  <a:lnTo>
                    <a:pt x="223" y="165"/>
                  </a:lnTo>
                  <a:lnTo>
                    <a:pt x="230" y="165"/>
                  </a:lnTo>
                  <a:lnTo>
                    <a:pt x="244" y="163"/>
                  </a:lnTo>
                  <a:lnTo>
                    <a:pt x="253" y="161"/>
                  </a:lnTo>
                  <a:lnTo>
                    <a:pt x="263" y="161"/>
                  </a:lnTo>
                  <a:lnTo>
                    <a:pt x="267" y="161"/>
                  </a:lnTo>
                  <a:lnTo>
                    <a:pt x="271" y="159"/>
                  </a:lnTo>
                  <a:lnTo>
                    <a:pt x="292" y="153"/>
                  </a:lnTo>
                  <a:lnTo>
                    <a:pt x="301" y="150"/>
                  </a:lnTo>
                  <a:lnTo>
                    <a:pt x="305" y="151"/>
                  </a:lnTo>
                  <a:lnTo>
                    <a:pt x="309" y="151"/>
                  </a:lnTo>
                  <a:lnTo>
                    <a:pt x="309" y="153"/>
                  </a:lnTo>
                  <a:lnTo>
                    <a:pt x="313" y="157"/>
                  </a:lnTo>
                  <a:lnTo>
                    <a:pt x="321" y="157"/>
                  </a:lnTo>
                  <a:lnTo>
                    <a:pt x="332" y="155"/>
                  </a:lnTo>
                  <a:lnTo>
                    <a:pt x="338" y="157"/>
                  </a:lnTo>
                  <a:lnTo>
                    <a:pt x="344" y="157"/>
                  </a:lnTo>
                  <a:lnTo>
                    <a:pt x="349" y="159"/>
                  </a:lnTo>
                  <a:lnTo>
                    <a:pt x="353" y="155"/>
                  </a:lnTo>
                  <a:lnTo>
                    <a:pt x="369" y="150"/>
                  </a:lnTo>
                  <a:lnTo>
                    <a:pt x="378" y="146"/>
                  </a:lnTo>
                  <a:lnTo>
                    <a:pt x="384" y="140"/>
                  </a:lnTo>
                  <a:lnTo>
                    <a:pt x="397" y="130"/>
                  </a:lnTo>
                  <a:lnTo>
                    <a:pt x="411" y="125"/>
                  </a:lnTo>
                  <a:lnTo>
                    <a:pt x="415" y="121"/>
                  </a:lnTo>
                  <a:lnTo>
                    <a:pt x="418" y="117"/>
                  </a:lnTo>
                  <a:lnTo>
                    <a:pt x="430" y="115"/>
                  </a:lnTo>
                  <a:lnTo>
                    <a:pt x="440" y="113"/>
                  </a:lnTo>
                  <a:lnTo>
                    <a:pt x="447" y="115"/>
                  </a:lnTo>
                  <a:lnTo>
                    <a:pt x="455" y="119"/>
                  </a:lnTo>
                  <a:lnTo>
                    <a:pt x="470" y="121"/>
                  </a:lnTo>
                  <a:lnTo>
                    <a:pt x="474" y="121"/>
                  </a:lnTo>
                  <a:lnTo>
                    <a:pt x="478" y="119"/>
                  </a:lnTo>
                  <a:lnTo>
                    <a:pt x="484" y="113"/>
                  </a:lnTo>
                  <a:lnTo>
                    <a:pt x="493" y="113"/>
                  </a:lnTo>
                  <a:lnTo>
                    <a:pt x="509" y="113"/>
                  </a:lnTo>
                  <a:lnTo>
                    <a:pt x="516" y="113"/>
                  </a:lnTo>
                  <a:lnTo>
                    <a:pt x="522" y="111"/>
                  </a:lnTo>
                  <a:lnTo>
                    <a:pt x="526" y="105"/>
                  </a:lnTo>
                  <a:lnTo>
                    <a:pt x="541" y="103"/>
                  </a:lnTo>
                  <a:lnTo>
                    <a:pt x="561" y="102"/>
                  </a:lnTo>
                  <a:lnTo>
                    <a:pt x="574" y="102"/>
                  </a:lnTo>
                  <a:lnTo>
                    <a:pt x="587" y="102"/>
                  </a:lnTo>
                  <a:lnTo>
                    <a:pt x="599" y="98"/>
                  </a:lnTo>
                  <a:lnTo>
                    <a:pt x="626" y="88"/>
                  </a:lnTo>
                  <a:lnTo>
                    <a:pt x="655" y="75"/>
                  </a:lnTo>
                  <a:lnTo>
                    <a:pt x="678" y="69"/>
                  </a:lnTo>
                  <a:lnTo>
                    <a:pt x="682" y="65"/>
                  </a:lnTo>
                  <a:lnTo>
                    <a:pt x="683" y="65"/>
                  </a:lnTo>
                  <a:lnTo>
                    <a:pt x="682" y="65"/>
                  </a:lnTo>
                  <a:lnTo>
                    <a:pt x="655" y="69"/>
                  </a:lnTo>
                  <a:lnTo>
                    <a:pt x="653" y="67"/>
                  </a:lnTo>
                  <a:lnTo>
                    <a:pt x="655" y="65"/>
                  </a:lnTo>
                  <a:lnTo>
                    <a:pt x="658" y="65"/>
                  </a:lnTo>
                  <a:lnTo>
                    <a:pt x="660" y="65"/>
                  </a:lnTo>
                  <a:lnTo>
                    <a:pt x="668" y="65"/>
                  </a:lnTo>
                  <a:lnTo>
                    <a:pt x="672" y="63"/>
                  </a:lnTo>
                  <a:lnTo>
                    <a:pt x="676" y="57"/>
                  </a:lnTo>
                  <a:lnTo>
                    <a:pt x="674" y="57"/>
                  </a:lnTo>
                  <a:lnTo>
                    <a:pt x="666" y="61"/>
                  </a:lnTo>
                  <a:lnTo>
                    <a:pt x="662" y="63"/>
                  </a:lnTo>
                  <a:lnTo>
                    <a:pt x="658" y="63"/>
                  </a:lnTo>
                  <a:lnTo>
                    <a:pt x="649" y="65"/>
                  </a:lnTo>
                  <a:lnTo>
                    <a:pt x="639" y="67"/>
                  </a:lnTo>
                  <a:lnTo>
                    <a:pt x="628" y="69"/>
                  </a:lnTo>
                  <a:lnTo>
                    <a:pt x="628" y="67"/>
                  </a:lnTo>
                  <a:lnTo>
                    <a:pt x="630" y="67"/>
                  </a:lnTo>
                  <a:lnTo>
                    <a:pt x="643" y="63"/>
                  </a:lnTo>
                  <a:lnTo>
                    <a:pt x="647" y="61"/>
                  </a:lnTo>
                  <a:lnTo>
                    <a:pt x="657" y="59"/>
                  </a:lnTo>
                  <a:lnTo>
                    <a:pt x="672" y="55"/>
                  </a:lnTo>
                  <a:lnTo>
                    <a:pt x="680" y="54"/>
                  </a:lnTo>
                  <a:lnTo>
                    <a:pt x="685" y="52"/>
                  </a:lnTo>
                  <a:lnTo>
                    <a:pt x="689" y="48"/>
                  </a:lnTo>
                  <a:lnTo>
                    <a:pt x="691" y="44"/>
                  </a:lnTo>
                  <a:lnTo>
                    <a:pt x="687" y="46"/>
                  </a:lnTo>
                  <a:lnTo>
                    <a:pt x="683" y="50"/>
                  </a:lnTo>
                  <a:lnTo>
                    <a:pt x="682" y="50"/>
                  </a:lnTo>
                  <a:lnTo>
                    <a:pt x="90" y="207"/>
                  </a:lnTo>
                  <a:lnTo>
                    <a:pt x="90" y="209"/>
                  </a:lnTo>
                  <a:lnTo>
                    <a:pt x="88" y="211"/>
                  </a:lnTo>
                  <a:lnTo>
                    <a:pt x="82" y="217"/>
                  </a:lnTo>
                  <a:lnTo>
                    <a:pt x="79" y="219"/>
                  </a:lnTo>
                  <a:lnTo>
                    <a:pt x="75" y="221"/>
                  </a:lnTo>
                  <a:lnTo>
                    <a:pt x="65" y="223"/>
                  </a:lnTo>
                  <a:lnTo>
                    <a:pt x="59" y="223"/>
                  </a:lnTo>
                  <a:lnTo>
                    <a:pt x="77" y="213"/>
                  </a:lnTo>
                  <a:lnTo>
                    <a:pt x="84" y="207"/>
                  </a:lnTo>
                  <a:lnTo>
                    <a:pt x="88" y="205"/>
                  </a:lnTo>
                  <a:lnTo>
                    <a:pt x="90" y="205"/>
                  </a:lnTo>
                  <a:lnTo>
                    <a:pt x="90" y="207"/>
                  </a:lnTo>
                  <a:lnTo>
                    <a:pt x="682" y="50"/>
                  </a:lnTo>
                  <a:lnTo>
                    <a:pt x="173" y="167"/>
                  </a:lnTo>
                  <a:lnTo>
                    <a:pt x="169" y="171"/>
                  </a:lnTo>
                  <a:lnTo>
                    <a:pt x="165" y="173"/>
                  </a:lnTo>
                  <a:lnTo>
                    <a:pt x="163" y="178"/>
                  </a:lnTo>
                  <a:lnTo>
                    <a:pt x="161" y="180"/>
                  </a:lnTo>
                  <a:lnTo>
                    <a:pt x="161" y="182"/>
                  </a:lnTo>
                  <a:lnTo>
                    <a:pt x="157" y="180"/>
                  </a:lnTo>
                  <a:lnTo>
                    <a:pt x="155" y="180"/>
                  </a:lnTo>
                  <a:lnTo>
                    <a:pt x="154" y="182"/>
                  </a:lnTo>
                  <a:lnTo>
                    <a:pt x="152" y="184"/>
                  </a:lnTo>
                  <a:lnTo>
                    <a:pt x="148" y="186"/>
                  </a:lnTo>
                  <a:lnTo>
                    <a:pt x="142" y="190"/>
                  </a:lnTo>
                  <a:lnTo>
                    <a:pt x="138" y="192"/>
                  </a:lnTo>
                  <a:lnTo>
                    <a:pt x="134" y="194"/>
                  </a:lnTo>
                  <a:lnTo>
                    <a:pt x="130" y="194"/>
                  </a:lnTo>
                  <a:lnTo>
                    <a:pt x="129" y="194"/>
                  </a:lnTo>
                  <a:lnTo>
                    <a:pt x="125" y="198"/>
                  </a:lnTo>
                  <a:lnTo>
                    <a:pt x="121" y="199"/>
                  </a:lnTo>
                  <a:lnTo>
                    <a:pt x="113" y="203"/>
                  </a:lnTo>
                  <a:lnTo>
                    <a:pt x="107" y="205"/>
                  </a:lnTo>
                  <a:lnTo>
                    <a:pt x="106" y="205"/>
                  </a:lnTo>
                  <a:lnTo>
                    <a:pt x="106" y="203"/>
                  </a:lnTo>
                  <a:lnTo>
                    <a:pt x="113" y="196"/>
                  </a:lnTo>
                  <a:lnTo>
                    <a:pt x="119" y="192"/>
                  </a:lnTo>
                  <a:lnTo>
                    <a:pt x="125" y="190"/>
                  </a:lnTo>
                  <a:lnTo>
                    <a:pt x="130" y="186"/>
                  </a:lnTo>
                  <a:lnTo>
                    <a:pt x="132" y="186"/>
                  </a:lnTo>
                  <a:lnTo>
                    <a:pt x="132" y="188"/>
                  </a:lnTo>
                  <a:lnTo>
                    <a:pt x="132" y="190"/>
                  </a:lnTo>
                  <a:lnTo>
                    <a:pt x="136" y="186"/>
                  </a:lnTo>
                  <a:lnTo>
                    <a:pt x="152" y="178"/>
                  </a:lnTo>
                  <a:lnTo>
                    <a:pt x="157" y="173"/>
                  </a:lnTo>
                  <a:lnTo>
                    <a:pt x="159" y="173"/>
                  </a:lnTo>
                  <a:lnTo>
                    <a:pt x="165" y="171"/>
                  </a:lnTo>
                  <a:lnTo>
                    <a:pt x="171" y="169"/>
                  </a:lnTo>
                  <a:lnTo>
                    <a:pt x="173" y="167"/>
                  </a:lnTo>
                  <a:lnTo>
                    <a:pt x="682" y="50"/>
                  </a:lnTo>
                  <a:close/>
                </a:path>
              </a:pathLst>
            </a:custGeom>
            <a:gradFill>
              <a:gsLst>
                <a:gs pos="25000">
                  <a:schemeClr val="bg1">
                    <a:alpha val="25000"/>
                  </a:schemeClr>
                </a:gs>
                <a:gs pos="55000">
                  <a:schemeClr val="bg1">
                    <a:alpha val="5000"/>
                  </a:schemeClr>
                </a:gs>
              </a:gsLst>
              <a:lin ang="30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9" name="フリーフォーム 8"/>
            <p:cNvSpPr>
              <a:spLocks/>
            </p:cNvSpPr>
            <p:nvPr/>
          </p:nvSpPr>
          <p:spPr bwMode="auto">
            <a:xfrm>
              <a:off x="3875982" y="0"/>
              <a:ext cx="1903123" cy="977145"/>
            </a:xfrm>
            <a:custGeom>
              <a:avLst/>
              <a:gdLst/>
              <a:ahLst/>
              <a:cxnLst>
                <a:cxn ang="0">
                  <a:pos x="177" y="38"/>
                </a:cxn>
                <a:cxn ang="0">
                  <a:pos x="146" y="54"/>
                </a:cxn>
                <a:cxn ang="0">
                  <a:pos x="27" y="117"/>
                </a:cxn>
                <a:cxn ang="0">
                  <a:pos x="58" y="104"/>
                </a:cxn>
                <a:cxn ang="0">
                  <a:pos x="87" y="88"/>
                </a:cxn>
                <a:cxn ang="0">
                  <a:pos x="87" y="92"/>
                </a:cxn>
                <a:cxn ang="0">
                  <a:pos x="42" y="121"/>
                </a:cxn>
                <a:cxn ang="0">
                  <a:pos x="17" y="134"/>
                </a:cxn>
                <a:cxn ang="0">
                  <a:pos x="6" y="144"/>
                </a:cxn>
                <a:cxn ang="0">
                  <a:pos x="21" y="136"/>
                </a:cxn>
                <a:cxn ang="0">
                  <a:pos x="42" y="130"/>
                </a:cxn>
                <a:cxn ang="0">
                  <a:pos x="50" y="123"/>
                </a:cxn>
                <a:cxn ang="0">
                  <a:pos x="65" y="117"/>
                </a:cxn>
                <a:cxn ang="0">
                  <a:pos x="85" y="106"/>
                </a:cxn>
                <a:cxn ang="0">
                  <a:pos x="96" y="100"/>
                </a:cxn>
                <a:cxn ang="0">
                  <a:pos x="125" y="86"/>
                </a:cxn>
                <a:cxn ang="0">
                  <a:pos x="142" y="81"/>
                </a:cxn>
                <a:cxn ang="0">
                  <a:pos x="192" y="52"/>
                </a:cxn>
                <a:cxn ang="0">
                  <a:pos x="244" y="27"/>
                </a:cxn>
                <a:cxn ang="0">
                  <a:pos x="246" y="33"/>
                </a:cxn>
                <a:cxn ang="0">
                  <a:pos x="208" y="50"/>
                </a:cxn>
                <a:cxn ang="0">
                  <a:pos x="167" y="69"/>
                </a:cxn>
                <a:cxn ang="0">
                  <a:pos x="146" y="84"/>
                </a:cxn>
                <a:cxn ang="0">
                  <a:pos x="135" y="88"/>
                </a:cxn>
                <a:cxn ang="0">
                  <a:pos x="125" y="96"/>
                </a:cxn>
                <a:cxn ang="0">
                  <a:pos x="131" y="84"/>
                </a:cxn>
                <a:cxn ang="0">
                  <a:pos x="113" y="100"/>
                </a:cxn>
                <a:cxn ang="0">
                  <a:pos x="108" y="98"/>
                </a:cxn>
                <a:cxn ang="0">
                  <a:pos x="104" y="104"/>
                </a:cxn>
                <a:cxn ang="0">
                  <a:pos x="96" y="117"/>
                </a:cxn>
                <a:cxn ang="0">
                  <a:pos x="69" y="132"/>
                </a:cxn>
                <a:cxn ang="0">
                  <a:pos x="42" y="146"/>
                </a:cxn>
                <a:cxn ang="0">
                  <a:pos x="0" y="163"/>
                </a:cxn>
                <a:cxn ang="0">
                  <a:pos x="67" y="140"/>
                </a:cxn>
                <a:cxn ang="0">
                  <a:pos x="98" y="127"/>
                </a:cxn>
                <a:cxn ang="0">
                  <a:pos x="160" y="88"/>
                </a:cxn>
                <a:cxn ang="0">
                  <a:pos x="208" y="65"/>
                </a:cxn>
                <a:cxn ang="0">
                  <a:pos x="259" y="40"/>
                </a:cxn>
                <a:cxn ang="0">
                  <a:pos x="271" y="33"/>
                </a:cxn>
                <a:cxn ang="0">
                  <a:pos x="282" y="29"/>
                </a:cxn>
                <a:cxn ang="0">
                  <a:pos x="302" y="21"/>
                </a:cxn>
                <a:cxn ang="0">
                  <a:pos x="317" y="11"/>
                </a:cxn>
                <a:cxn ang="0">
                  <a:pos x="329" y="6"/>
                </a:cxn>
                <a:cxn ang="0">
                  <a:pos x="108" y="82"/>
                </a:cxn>
                <a:cxn ang="0">
                  <a:pos x="104" y="82"/>
                </a:cxn>
                <a:cxn ang="0">
                  <a:pos x="110" y="81"/>
                </a:cxn>
                <a:cxn ang="0">
                  <a:pos x="133" y="71"/>
                </a:cxn>
                <a:cxn ang="0">
                  <a:pos x="115" y="79"/>
                </a:cxn>
                <a:cxn ang="0">
                  <a:pos x="125" y="71"/>
                </a:cxn>
                <a:cxn ang="0">
                  <a:pos x="261" y="0"/>
                </a:cxn>
                <a:cxn ang="0">
                  <a:pos x="261" y="23"/>
                </a:cxn>
                <a:cxn ang="0">
                  <a:pos x="269" y="15"/>
                </a:cxn>
                <a:cxn ang="0">
                  <a:pos x="261" y="0"/>
                </a:cxn>
              </a:cxnLst>
              <a:rect l="0" t="0" r="0" b="0"/>
              <a:pathLst>
                <a:path w="338" h="163">
                  <a:moveTo>
                    <a:pt x="261" y="0"/>
                  </a:moveTo>
                  <a:lnTo>
                    <a:pt x="186" y="31"/>
                  </a:lnTo>
                  <a:lnTo>
                    <a:pt x="179" y="36"/>
                  </a:lnTo>
                  <a:lnTo>
                    <a:pt x="177" y="38"/>
                  </a:lnTo>
                  <a:lnTo>
                    <a:pt x="177" y="36"/>
                  </a:lnTo>
                  <a:lnTo>
                    <a:pt x="175" y="36"/>
                  </a:lnTo>
                  <a:lnTo>
                    <a:pt x="173" y="36"/>
                  </a:lnTo>
                  <a:lnTo>
                    <a:pt x="146" y="54"/>
                  </a:lnTo>
                  <a:lnTo>
                    <a:pt x="102" y="77"/>
                  </a:lnTo>
                  <a:lnTo>
                    <a:pt x="69" y="94"/>
                  </a:lnTo>
                  <a:lnTo>
                    <a:pt x="42" y="107"/>
                  </a:lnTo>
                  <a:lnTo>
                    <a:pt x="27" y="117"/>
                  </a:lnTo>
                  <a:lnTo>
                    <a:pt x="31" y="117"/>
                  </a:lnTo>
                  <a:lnTo>
                    <a:pt x="41" y="117"/>
                  </a:lnTo>
                  <a:lnTo>
                    <a:pt x="50" y="109"/>
                  </a:lnTo>
                  <a:lnTo>
                    <a:pt x="58" y="104"/>
                  </a:lnTo>
                  <a:lnTo>
                    <a:pt x="73" y="96"/>
                  </a:lnTo>
                  <a:lnTo>
                    <a:pt x="81" y="92"/>
                  </a:lnTo>
                  <a:lnTo>
                    <a:pt x="83" y="90"/>
                  </a:lnTo>
                  <a:lnTo>
                    <a:pt x="87" y="88"/>
                  </a:lnTo>
                  <a:lnTo>
                    <a:pt x="89" y="88"/>
                  </a:lnTo>
                  <a:lnTo>
                    <a:pt x="92" y="86"/>
                  </a:lnTo>
                  <a:lnTo>
                    <a:pt x="90" y="90"/>
                  </a:lnTo>
                  <a:lnTo>
                    <a:pt x="87" y="92"/>
                  </a:lnTo>
                  <a:lnTo>
                    <a:pt x="81" y="96"/>
                  </a:lnTo>
                  <a:lnTo>
                    <a:pt x="71" y="102"/>
                  </a:lnTo>
                  <a:lnTo>
                    <a:pt x="60" y="107"/>
                  </a:lnTo>
                  <a:lnTo>
                    <a:pt x="42" y="121"/>
                  </a:lnTo>
                  <a:lnTo>
                    <a:pt x="39" y="125"/>
                  </a:lnTo>
                  <a:lnTo>
                    <a:pt x="35" y="127"/>
                  </a:lnTo>
                  <a:lnTo>
                    <a:pt x="25" y="129"/>
                  </a:lnTo>
                  <a:lnTo>
                    <a:pt x="17" y="134"/>
                  </a:lnTo>
                  <a:lnTo>
                    <a:pt x="14" y="134"/>
                  </a:lnTo>
                  <a:lnTo>
                    <a:pt x="10" y="136"/>
                  </a:lnTo>
                  <a:lnTo>
                    <a:pt x="6" y="142"/>
                  </a:lnTo>
                  <a:lnTo>
                    <a:pt x="6" y="144"/>
                  </a:lnTo>
                  <a:lnTo>
                    <a:pt x="10" y="140"/>
                  </a:lnTo>
                  <a:lnTo>
                    <a:pt x="14" y="138"/>
                  </a:lnTo>
                  <a:lnTo>
                    <a:pt x="17" y="138"/>
                  </a:lnTo>
                  <a:lnTo>
                    <a:pt x="21" y="136"/>
                  </a:lnTo>
                  <a:lnTo>
                    <a:pt x="25" y="134"/>
                  </a:lnTo>
                  <a:lnTo>
                    <a:pt x="29" y="132"/>
                  </a:lnTo>
                  <a:lnTo>
                    <a:pt x="39" y="130"/>
                  </a:lnTo>
                  <a:lnTo>
                    <a:pt x="42" y="130"/>
                  </a:lnTo>
                  <a:lnTo>
                    <a:pt x="46" y="130"/>
                  </a:lnTo>
                  <a:lnTo>
                    <a:pt x="48" y="129"/>
                  </a:lnTo>
                  <a:lnTo>
                    <a:pt x="50" y="125"/>
                  </a:lnTo>
                  <a:lnTo>
                    <a:pt x="50" y="123"/>
                  </a:lnTo>
                  <a:lnTo>
                    <a:pt x="54" y="123"/>
                  </a:lnTo>
                  <a:lnTo>
                    <a:pt x="60" y="121"/>
                  </a:lnTo>
                  <a:lnTo>
                    <a:pt x="62" y="119"/>
                  </a:lnTo>
                  <a:lnTo>
                    <a:pt x="65" y="117"/>
                  </a:lnTo>
                  <a:lnTo>
                    <a:pt x="75" y="111"/>
                  </a:lnTo>
                  <a:lnTo>
                    <a:pt x="77" y="107"/>
                  </a:lnTo>
                  <a:lnTo>
                    <a:pt x="79" y="107"/>
                  </a:lnTo>
                  <a:lnTo>
                    <a:pt x="85" y="106"/>
                  </a:lnTo>
                  <a:lnTo>
                    <a:pt x="89" y="104"/>
                  </a:lnTo>
                  <a:lnTo>
                    <a:pt x="90" y="102"/>
                  </a:lnTo>
                  <a:lnTo>
                    <a:pt x="92" y="100"/>
                  </a:lnTo>
                  <a:lnTo>
                    <a:pt x="96" y="100"/>
                  </a:lnTo>
                  <a:lnTo>
                    <a:pt x="100" y="98"/>
                  </a:lnTo>
                  <a:lnTo>
                    <a:pt x="104" y="94"/>
                  </a:lnTo>
                  <a:lnTo>
                    <a:pt x="108" y="92"/>
                  </a:lnTo>
                  <a:lnTo>
                    <a:pt x="125" y="86"/>
                  </a:lnTo>
                  <a:lnTo>
                    <a:pt x="131" y="81"/>
                  </a:lnTo>
                  <a:lnTo>
                    <a:pt x="135" y="79"/>
                  </a:lnTo>
                  <a:lnTo>
                    <a:pt x="137" y="79"/>
                  </a:lnTo>
                  <a:lnTo>
                    <a:pt x="142" y="81"/>
                  </a:lnTo>
                  <a:lnTo>
                    <a:pt x="148" y="75"/>
                  </a:lnTo>
                  <a:lnTo>
                    <a:pt x="169" y="63"/>
                  </a:lnTo>
                  <a:lnTo>
                    <a:pt x="183" y="58"/>
                  </a:lnTo>
                  <a:lnTo>
                    <a:pt x="192" y="52"/>
                  </a:lnTo>
                  <a:lnTo>
                    <a:pt x="221" y="38"/>
                  </a:lnTo>
                  <a:lnTo>
                    <a:pt x="231" y="34"/>
                  </a:lnTo>
                  <a:lnTo>
                    <a:pt x="240" y="31"/>
                  </a:lnTo>
                  <a:lnTo>
                    <a:pt x="244" y="27"/>
                  </a:lnTo>
                  <a:lnTo>
                    <a:pt x="246" y="27"/>
                  </a:lnTo>
                  <a:lnTo>
                    <a:pt x="248" y="27"/>
                  </a:lnTo>
                  <a:lnTo>
                    <a:pt x="248" y="31"/>
                  </a:lnTo>
                  <a:lnTo>
                    <a:pt x="246" y="33"/>
                  </a:lnTo>
                  <a:lnTo>
                    <a:pt x="236" y="34"/>
                  </a:lnTo>
                  <a:lnTo>
                    <a:pt x="229" y="40"/>
                  </a:lnTo>
                  <a:lnTo>
                    <a:pt x="217" y="44"/>
                  </a:lnTo>
                  <a:lnTo>
                    <a:pt x="208" y="50"/>
                  </a:lnTo>
                  <a:lnTo>
                    <a:pt x="192" y="56"/>
                  </a:lnTo>
                  <a:lnTo>
                    <a:pt x="183" y="61"/>
                  </a:lnTo>
                  <a:lnTo>
                    <a:pt x="175" y="65"/>
                  </a:lnTo>
                  <a:lnTo>
                    <a:pt x="167" y="69"/>
                  </a:lnTo>
                  <a:lnTo>
                    <a:pt x="154" y="77"/>
                  </a:lnTo>
                  <a:lnTo>
                    <a:pt x="148" y="79"/>
                  </a:lnTo>
                  <a:lnTo>
                    <a:pt x="146" y="82"/>
                  </a:lnTo>
                  <a:lnTo>
                    <a:pt x="146" y="84"/>
                  </a:lnTo>
                  <a:lnTo>
                    <a:pt x="140" y="88"/>
                  </a:lnTo>
                  <a:lnTo>
                    <a:pt x="138" y="86"/>
                  </a:lnTo>
                  <a:lnTo>
                    <a:pt x="133" y="92"/>
                  </a:lnTo>
                  <a:lnTo>
                    <a:pt x="135" y="88"/>
                  </a:lnTo>
                  <a:lnTo>
                    <a:pt x="135" y="86"/>
                  </a:lnTo>
                  <a:lnTo>
                    <a:pt x="133" y="86"/>
                  </a:lnTo>
                  <a:lnTo>
                    <a:pt x="125" y="94"/>
                  </a:lnTo>
                  <a:lnTo>
                    <a:pt x="125" y="96"/>
                  </a:lnTo>
                  <a:lnTo>
                    <a:pt x="121" y="96"/>
                  </a:lnTo>
                  <a:lnTo>
                    <a:pt x="125" y="94"/>
                  </a:lnTo>
                  <a:lnTo>
                    <a:pt x="125" y="88"/>
                  </a:lnTo>
                  <a:lnTo>
                    <a:pt x="131" y="84"/>
                  </a:lnTo>
                  <a:lnTo>
                    <a:pt x="129" y="84"/>
                  </a:lnTo>
                  <a:lnTo>
                    <a:pt x="125" y="86"/>
                  </a:lnTo>
                  <a:lnTo>
                    <a:pt x="121" y="92"/>
                  </a:lnTo>
                  <a:lnTo>
                    <a:pt x="113" y="100"/>
                  </a:lnTo>
                  <a:lnTo>
                    <a:pt x="110" y="104"/>
                  </a:lnTo>
                  <a:lnTo>
                    <a:pt x="115" y="94"/>
                  </a:lnTo>
                  <a:lnTo>
                    <a:pt x="113" y="94"/>
                  </a:lnTo>
                  <a:lnTo>
                    <a:pt x="108" y="98"/>
                  </a:lnTo>
                  <a:lnTo>
                    <a:pt x="104" y="102"/>
                  </a:lnTo>
                  <a:lnTo>
                    <a:pt x="102" y="106"/>
                  </a:lnTo>
                  <a:lnTo>
                    <a:pt x="104" y="106"/>
                  </a:lnTo>
                  <a:lnTo>
                    <a:pt x="104" y="104"/>
                  </a:lnTo>
                  <a:lnTo>
                    <a:pt x="106" y="104"/>
                  </a:lnTo>
                  <a:lnTo>
                    <a:pt x="106" y="107"/>
                  </a:lnTo>
                  <a:lnTo>
                    <a:pt x="102" y="109"/>
                  </a:lnTo>
                  <a:lnTo>
                    <a:pt x="96" y="117"/>
                  </a:lnTo>
                  <a:lnTo>
                    <a:pt x="87" y="123"/>
                  </a:lnTo>
                  <a:lnTo>
                    <a:pt x="81" y="125"/>
                  </a:lnTo>
                  <a:lnTo>
                    <a:pt x="75" y="129"/>
                  </a:lnTo>
                  <a:lnTo>
                    <a:pt x="69" y="132"/>
                  </a:lnTo>
                  <a:lnTo>
                    <a:pt x="62" y="134"/>
                  </a:lnTo>
                  <a:lnTo>
                    <a:pt x="56" y="136"/>
                  </a:lnTo>
                  <a:lnTo>
                    <a:pt x="52" y="140"/>
                  </a:lnTo>
                  <a:lnTo>
                    <a:pt x="42" y="146"/>
                  </a:lnTo>
                  <a:lnTo>
                    <a:pt x="31" y="150"/>
                  </a:lnTo>
                  <a:lnTo>
                    <a:pt x="10" y="159"/>
                  </a:lnTo>
                  <a:lnTo>
                    <a:pt x="4" y="161"/>
                  </a:lnTo>
                  <a:lnTo>
                    <a:pt x="0" y="163"/>
                  </a:lnTo>
                  <a:lnTo>
                    <a:pt x="41" y="152"/>
                  </a:lnTo>
                  <a:lnTo>
                    <a:pt x="50" y="146"/>
                  </a:lnTo>
                  <a:lnTo>
                    <a:pt x="58" y="142"/>
                  </a:lnTo>
                  <a:lnTo>
                    <a:pt x="67" y="140"/>
                  </a:lnTo>
                  <a:lnTo>
                    <a:pt x="75" y="136"/>
                  </a:lnTo>
                  <a:lnTo>
                    <a:pt x="85" y="130"/>
                  </a:lnTo>
                  <a:lnTo>
                    <a:pt x="92" y="129"/>
                  </a:lnTo>
                  <a:lnTo>
                    <a:pt x="98" y="127"/>
                  </a:lnTo>
                  <a:lnTo>
                    <a:pt x="102" y="123"/>
                  </a:lnTo>
                  <a:lnTo>
                    <a:pt x="104" y="121"/>
                  </a:lnTo>
                  <a:lnTo>
                    <a:pt x="137" y="102"/>
                  </a:lnTo>
                  <a:lnTo>
                    <a:pt x="160" y="88"/>
                  </a:lnTo>
                  <a:lnTo>
                    <a:pt x="183" y="79"/>
                  </a:lnTo>
                  <a:lnTo>
                    <a:pt x="192" y="75"/>
                  </a:lnTo>
                  <a:lnTo>
                    <a:pt x="198" y="71"/>
                  </a:lnTo>
                  <a:lnTo>
                    <a:pt x="208" y="65"/>
                  </a:lnTo>
                  <a:lnTo>
                    <a:pt x="215" y="59"/>
                  </a:lnTo>
                  <a:lnTo>
                    <a:pt x="231" y="56"/>
                  </a:lnTo>
                  <a:lnTo>
                    <a:pt x="254" y="44"/>
                  </a:lnTo>
                  <a:lnTo>
                    <a:pt x="259" y="40"/>
                  </a:lnTo>
                  <a:lnTo>
                    <a:pt x="263" y="38"/>
                  </a:lnTo>
                  <a:lnTo>
                    <a:pt x="269" y="38"/>
                  </a:lnTo>
                  <a:lnTo>
                    <a:pt x="271" y="36"/>
                  </a:lnTo>
                  <a:lnTo>
                    <a:pt x="271" y="33"/>
                  </a:lnTo>
                  <a:lnTo>
                    <a:pt x="275" y="31"/>
                  </a:lnTo>
                  <a:lnTo>
                    <a:pt x="279" y="33"/>
                  </a:lnTo>
                  <a:lnTo>
                    <a:pt x="281" y="31"/>
                  </a:lnTo>
                  <a:lnTo>
                    <a:pt x="282" y="29"/>
                  </a:lnTo>
                  <a:lnTo>
                    <a:pt x="284" y="27"/>
                  </a:lnTo>
                  <a:lnTo>
                    <a:pt x="288" y="25"/>
                  </a:lnTo>
                  <a:lnTo>
                    <a:pt x="296" y="23"/>
                  </a:lnTo>
                  <a:lnTo>
                    <a:pt x="302" y="21"/>
                  </a:lnTo>
                  <a:lnTo>
                    <a:pt x="307" y="17"/>
                  </a:lnTo>
                  <a:lnTo>
                    <a:pt x="311" y="15"/>
                  </a:lnTo>
                  <a:lnTo>
                    <a:pt x="313" y="15"/>
                  </a:lnTo>
                  <a:lnTo>
                    <a:pt x="317" y="11"/>
                  </a:lnTo>
                  <a:lnTo>
                    <a:pt x="319" y="10"/>
                  </a:lnTo>
                  <a:lnTo>
                    <a:pt x="321" y="10"/>
                  </a:lnTo>
                  <a:lnTo>
                    <a:pt x="325" y="8"/>
                  </a:lnTo>
                  <a:lnTo>
                    <a:pt x="329" y="6"/>
                  </a:lnTo>
                  <a:lnTo>
                    <a:pt x="334" y="4"/>
                  </a:lnTo>
                  <a:lnTo>
                    <a:pt x="338" y="0"/>
                  </a:lnTo>
                  <a:lnTo>
                    <a:pt x="261" y="0"/>
                  </a:lnTo>
                  <a:lnTo>
                    <a:pt x="108" y="82"/>
                  </a:lnTo>
                  <a:lnTo>
                    <a:pt x="106" y="86"/>
                  </a:lnTo>
                  <a:lnTo>
                    <a:pt x="102" y="88"/>
                  </a:lnTo>
                  <a:lnTo>
                    <a:pt x="100" y="86"/>
                  </a:lnTo>
                  <a:lnTo>
                    <a:pt x="104" y="82"/>
                  </a:lnTo>
                  <a:lnTo>
                    <a:pt x="108" y="81"/>
                  </a:lnTo>
                  <a:lnTo>
                    <a:pt x="110" y="77"/>
                  </a:lnTo>
                  <a:lnTo>
                    <a:pt x="112" y="77"/>
                  </a:lnTo>
                  <a:lnTo>
                    <a:pt x="110" y="81"/>
                  </a:lnTo>
                  <a:lnTo>
                    <a:pt x="108" y="82"/>
                  </a:lnTo>
                  <a:lnTo>
                    <a:pt x="261" y="0"/>
                  </a:lnTo>
                  <a:lnTo>
                    <a:pt x="137" y="65"/>
                  </a:lnTo>
                  <a:lnTo>
                    <a:pt x="133" y="71"/>
                  </a:lnTo>
                  <a:lnTo>
                    <a:pt x="129" y="75"/>
                  </a:lnTo>
                  <a:lnTo>
                    <a:pt x="125" y="77"/>
                  </a:lnTo>
                  <a:lnTo>
                    <a:pt x="117" y="81"/>
                  </a:lnTo>
                  <a:lnTo>
                    <a:pt x="115" y="79"/>
                  </a:lnTo>
                  <a:lnTo>
                    <a:pt x="119" y="77"/>
                  </a:lnTo>
                  <a:lnTo>
                    <a:pt x="121" y="75"/>
                  </a:lnTo>
                  <a:lnTo>
                    <a:pt x="125" y="71"/>
                  </a:lnTo>
                  <a:lnTo>
                    <a:pt x="125" y="71"/>
                  </a:lnTo>
                  <a:lnTo>
                    <a:pt x="131" y="69"/>
                  </a:lnTo>
                  <a:lnTo>
                    <a:pt x="135" y="65"/>
                  </a:lnTo>
                  <a:lnTo>
                    <a:pt x="137" y="65"/>
                  </a:lnTo>
                  <a:lnTo>
                    <a:pt x="261" y="0"/>
                  </a:lnTo>
                  <a:lnTo>
                    <a:pt x="273" y="17"/>
                  </a:lnTo>
                  <a:lnTo>
                    <a:pt x="271" y="19"/>
                  </a:lnTo>
                  <a:lnTo>
                    <a:pt x="267" y="21"/>
                  </a:lnTo>
                  <a:lnTo>
                    <a:pt x="261" y="23"/>
                  </a:lnTo>
                  <a:lnTo>
                    <a:pt x="259" y="23"/>
                  </a:lnTo>
                  <a:lnTo>
                    <a:pt x="261" y="19"/>
                  </a:lnTo>
                  <a:lnTo>
                    <a:pt x="265" y="15"/>
                  </a:lnTo>
                  <a:lnTo>
                    <a:pt x="269" y="15"/>
                  </a:lnTo>
                  <a:lnTo>
                    <a:pt x="273" y="13"/>
                  </a:lnTo>
                  <a:lnTo>
                    <a:pt x="275" y="13"/>
                  </a:lnTo>
                  <a:lnTo>
                    <a:pt x="273" y="17"/>
                  </a:lnTo>
                  <a:lnTo>
                    <a:pt x="261" y="0"/>
                  </a:lnTo>
                  <a:close/>
                </a:path>
              </a:pathLst>
            </a:custGeom>
            <a:gradFill>
              <a:gsLst>
                <a:gs pos="25000">
                  <a:schemeClr val="bg1">
                    <a:alpha val="25000"/>
                  </a:schemeClr>
                </a:gs>
                <a:gs pos="55000">
                  <a:schemeClr val="bg1">
                    <a:alpha val="5000"/>
                  </a:schemeClr>
                </a:gs>
              </a:gsLst>
              <a:lin ang="27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1" name="フリーフォーム 10"/>
            <p:cNvSpPr>
              <a:spLocks/>
            </p:cNvSpPr>
            <p:nvPr/>
          </p:nvSpPr>
          <p:spPr bwMode="auto">
            <a:xfrm>
              <a:off x="45754" y="1900238"/>
              <a:ext cx="8934729" cy="2770187"/>
            </a:xfrm>
            <a:custGeom>
              <a:avLst/>
              <a:gdLst/>
              <a:ahLst/>
              <a:cxnLst>
                <a:cxn ang="0">
                  <a:pos x="750" y="194"/>
                </a:cxn>
                <a:cxn ang="0">
                  <a:pos x="762" y="180"/>
                </a:cxn>
                <a:cxn ang="0">
                  <a:pos x="662" y="199"/>
                </a:cxn>
                <a:cxn ang="0">
                  <a:pos x="674" y="203"/>
                </a:cxn>
                <a:cxn ang="0">
                  <a:pos x="698" y="188"/>
                </a:cxn>
                <a:cxn ang="0">
                  <a:pos x="543" y="230"/>
                </a:cxn>
                <a:cxn ang="0">
                  <a:pos x="762" y="180"/>
                </a:cxn>
                <a:cxn ang="0">
                  <a:pos x="639" y="265"/>
                </a:cxn>
                <a:cxn ang="0">
                  <a:pos x="591" y="219"/>
                </a:cxn>
                <a:cxn ang="0">
                  <a:pos x="602" y="215"/>
                </a:cxn>
                <a:cxn ang="0">
                  <a:pos x="503" y="234"/>
                </a:cxn>
                <a:cxn ang="0">
                  <a:pos x="489" y="242"/>
                </a:cxn>
                <a:cxn ang="0">
                  <a:pos x="445" y="249"/>
                </a:cxn>
                <a:cxn ang="0">
                  <a:pos x="426" y="251"/>
                </a:cxn>
                <a:cxn ang="0">
                  <a:pos x="762" y="180"/>
                </a:cxn>
                <a:cxn ang="0">
                  <a:pos x="343" y="334"/>
                </a:cxn>
                <a:cxn ang="0">
                  <a:pos x="370" y="263"/>
                </a:cxn>
                <a:cxn ang="0">
                  <a:pos x="261" y="291"/>
                </a:cxn>
                <a:cxn ang="0">
                  <a:pos x="272" y="286"/>
                </a:cxn>
                <a:cxn ang="0">
                  <a:pos x="247" y="303"/>
                </a:cxn>
                <a:cxn ang="0">
                  <a:pos x="197" y="318"/>
                </a:cxn>
                <a:cxn ang="0">
                  <a:pos x="205" y="324"/>
                </a:cxn>
                <a:cxn ang="0">
                  <a:pos x="124" y="349"/>
                </a:cxn>
                <a:cxn ang="0">
                  <a:pos x="146" y="343"/>
                </a:cxn>
                <a:cxn ang="0">
                  <a:pos x="88" y="363"/>
                </a:cxn>
                <a:cxn ang="0">
                  <a:pos x="105" y="359"/>
                </a:cxn>
                <a:cxn ang="0">
                  <a:pos x="69" y="370"/>
                </a:cxn>
                <a:cxn ang="0">
                  <a:pos x="80" y="368"/>
                </a:cxn>
                <a:cxn ang="0">
                  <a:pos x="50" y="376"/>
                </a:cxn>
                <a:cxn ang="0">
                  <a:pos x="3" y="389"/>
                </a:cxn>
                <a:cxn ang="0">
                  <a:pos x="2" y="458"/>
                </a:cxn>
                <a:cxn ang="0">
                  <a:pos x="806" y="416"/>
                </a:cxn>
                <a:cxn ang="0">
                  <a:pos x="879" y="230"/>
                </a:cxn>
                <a:cxn ang="0">
                  <a:pos x="890" y="211"/>
                </a:cxn>
                <a:cxn ang="0">
                  <a:pos x="902" y="184"/>
                </a:cxn>
                <a:cxn ang="0">
                  <a:pos x="927" y="147"/>
                </a:cxn>
                <a:cxn ang="0">
                  <a:pos x="992" y="69"/>
                </a:cxn>
                <a:cxn ang="0">
                  <a:pos x="1011" y="57"/>
                </a:cxn>
                <a:cxn ang="0">
                  <a:pos x="1077" y="5"/>
                </a:cxn>
                <a:cxn ang="0">
                  <a:pos x="762" y="180"/>
                </a:cxn>
                <a:cxn ang="0">
                  <a:pos x="977" y="147"/>
                </a:cxn>
                <a:cxn ang="0">
                  <a:pos x="1140" y="136"/>
                </a:cxn>
                <a:cxn ang="0">
                  <a:pos x="762" y="180"/>
                </a:cxn>
                <a:cxn ang="0">
                  <a:pos x="1244" y="103"/>
                </a:cxn>
                <a:cxn ang="0">
                  <a:pos x="1274" y="98"/>
                </a:cxn>
                <a:cxn ang="0">
                  <a:pos x="1294" y="94"/>
                </a:cxn>
                <a:cxn ang="0">
                  <a:pos x="1309" y="103"/>
                </a:cxn>
                <a:cxn ang="0">
                  <a:pos x="1347" y="90"/>
                </a:cxn>
                <a:cxn ang="0">
                  <a:pos x="762" y="180"/>
                </a:cxn>
                <a:cxn ang="0">
                  <a:pos x="1374" y="90"/>
                </a:cxn>
                <a:cxn ang="0">
                  <a:pos x="1409" y="84"/>
                </a:cxn>
                <a:cxn ang="0">
                  <a:pos x="1440" y="84"/>
                </a:cxn>
                <a:cxn ang="0">
                  <a:pos x="1480" y="80"/>
                </a:cxn>
                <a:cxn ang="0">
                  <a:pos x="1480" y="80"/>
                </a:cxn>
                <a:cxn ang="0">
                  <a:pos x="1511" y="78"/>
                </a:cxn>
                <a:cxn ang="0">
                  <a:pos x="1572" y="78"/>
                </a:cxn>
              </a:cxnLst>
              <a:rect l="0" t="0" r="0" b="0"/>
              <a:pathLst>
                <a:path w="1587" h="462">
                  <a:moveTo>
                    <a:pt x="762" y="180"/>
                  </a:moveTo>
                  <a:lnTo>
                    <a:pt x="758" y="178"/>
                  </a:lnTo>
                  <a:lnTo>
                    <a:pt x="752" y="178"/>
                  </a:lnTo>
                  <a:lnTo>
                    <a:pt x="745" y="182"/>
                  </a:lnTo>
                  <a:lnTo>
                    <a:pt x="743" y="184"/>
                  </a:lnTo>
                  <a:lnTo>
                    <a:pt x="743" y="186"/>
                  </a:lnTo>
                  <a:lnTo>
                    <a:pt x="745" y="192"/>
                  </a:lnTo>
                  <a:lnTo>
                    <a:pt x="750" y="194"/>
                  </a:lnTo>
                  <a:lnTo>
                    <a:pt x="760" y="195"/>
                  </a:lnTo>
                  <a:lnTo>
                    <a:pt x="766" y="192"/>
                  </a:lnTo>
                  <a:lnTo>
                    <a:pt x="768" y="190"/>
                  </a:lnTo>
                  <a:lnTo>
                    <a:pt x="770" y="186"/>
                  </a:lnTo>
                  <a:lnTo>
                    <a:pt x="768" y="184"/>
                  </a:lnTo>
                  <a:lnTo>
                    <a:pt x="768" y="182"/>
                  </a:lnTo>
                  <a:lnTo>
                    <a:pt x="764" y="180"/>
                  </a:lnTo>
                  <a:lnTo>
                    <a:pt x="762" y="180"/>
                  </a:lnTo>
                  <a:lnTo>
                    <a:pt x="691" y="190"/>
                  </a:lnTo>
                  <a:lnTo>
                    <a:pt x="679" y="194"/>
                  </a:lnTo>
                  <a:lnTo>
                    <a:pt x="675" y="192"/>
                  </a:lnTo>
                  <a:lnTo>
                    <a:pt x="674" y="194"/>
                  </a:lnTo>
                  <a:lnTo>
                    <a:pt x="672" y="194"/>
                  </a:lnTo>
                  <a:lnTo>
                    <a:pt x="666" y="199"/>
                  </a:lnTo>
                  <a:lnTo>
                    <a:pt x="664" y="199"/>
                  </a:lnTo>
                  <a:lnTo>
                    <a:pt x="662" y="199"/>
                  </a:lnTo>
                  <a:lnTo>
                    <a:pt x="658" y="201"/>
                  </a:lnTo>
                  <a:lnTo>
                    <a:pt x="658" y="205"/>
                  </a:lnTo>
                  <a:lnTo>
                    <a:pt x="662" y="205"/>
                  </a:lnTo>
                  <a:lnTo>
                    <a:pt x="664" y="205"/>
                  </a:lnTo>
                  <a:lnTo>
                    <a:pt x="668" y="203"/>
                  </a:lnTo>
                  <a:lnTo>
                    <a:pt x="670" y="201"/>
                  </a:lnTo>
                  <a:lnTo>
                    <a:pt x="672" y="203"/>
                  </a:lnTo>
                  <a:lnTo>
                    <a:pt x="674" y="203"/>
                  </a:lnTo>
                  <a:lnTo>
                    <a:pt x="675" y="203"/>
                  </a:lnTo>
                  <a:lnTo>
                    <a:pt x="683" y="199"/>
                  </a:lnTo>
                  <a:lnTo>
                    <a:pt x="685" y="201"/>
                  </a:lnTo>
                  <a:lnTo>
                    <a:pt x="693" y="201"/>
                  </a:lnTo>
                  <a:lnTo>
                    <a:pt x="700" y="197"/>
                  </a:lnTo>
                  <a:lnTo>
                    <a:pt x="704" y="194"/>
                  </a:lnTo>
                  <a:lnTo>
                    <a:pt x="702" y="190"/>
                  </a:lnTo>
                  <a:lnTo>
                    <a:pt x="698" y="188"/>
                  </a:lnTo>
                  <a:lnTo>
                    <a:pt x="691" y="190"/>
                  </a:lnTo>
                  <a:lnTo>
                    <a:pt x="762" y="180"/>
                  </a:lnTo>
                  <a:lnTo>
                    <a:pt x="553" y="222"/>
                  </a:lnTo>
                  <a:lnTo>
                    <a:pt x="541" y="222"/>
                  </a:lnTo>
                  <a:lnTo>
                    <a:pt x="537" y="224"/>
                  </a:lnTo>
                  <a:lnTo>
                    <a:pt x="537" y="228"/>
                  </a:lnTo>
                  <a:lnTo>
                    <a:pt x="539" y="230"/>
                  </a:lnTo>
                  <a:lnTo>
                    <a:pt x="543" y="230"/>
                  </a:lnTo>
                  <a:lnTo>
                    <a:pt x="547" y="230"/>
                  </a:lnTo>
                  <a:lnTo>
                    <a:pt x="551" y="228"/>
                  </a:lnTo>
                  <a:lnTo>
                    <a:pt x="556" y="226"/>
                  </a:lnTo>
                  <a:lnTo>
                    <a:pt x="558" y="226"/>
                  </a:lnTo>
                  <a:lnTo>
                    <a:pt x="558" y="224"/>
                  </a:lnTo>
                  <a:lnTo>
                    <a:pt x="556" y="222"/>
                  </a:lnTo>
                  <a:lnTo>
                    <a:pt x="553" y="222"/>
                  </a:lnTo>
                  <a:lnTo>
                    <a:pt x="762" y="180"/>
                  </a:lnTo>
                  <a:lnTo>
                    <a:pt x="639" y="265"/>
                  </a:lnTo>
                  <a:lnTo>
                    <a:pt x="641" y="265"/>
                  </a:lnTo>
                  <a:lnTo>
                    <a:pt x="645" y="265"/>
                  </a:lnTo>
                  <a:lnTo>
                    <a:pt x="649" y="261"/>
                  </a:lnTo>
                  <a:lnTo>
                    <a:pt x="647" y="259"/>
                  </a:lnTo>
                  <a:lnTo>
                    <a:pt x="645" y="259"/>
                  </a:lnTo>
                  <a:lnTo>
                    <a:pt x="641" y="261"/>
                  </a:lnTo>
                  <a:lnTo>
                    <a:pt x="639" y="265"/>
                  </a:lnTo>
                  <a:lnTo>
                    <a:pt x="762" y="180"/>
                  </a:lnTo>
                  <a:lnTo>
                    <a:pt x="593" y="213"/>
                  </a:lnTo>
                  <a:lnTo>
                    <a:pt x="591" y="213"/>
                  </a:lnTo>
                  <a:lnTo>
                    <a:pt x="585" y="213"/>
                  </a:lnTo>
                  <a:lnTo>
                    <a:pt x="581" y="215"/>
                  </a:lnTo>
                  <a:lnTo>
                    <a:pt x="581" y="219"/>
                  </a:lnTo>
                  <a:lnTo>
                    <a:pt x="583" y="220"/>
                  </a:lnTo>
                  <a:lnTo>
                    <a:pt x="591" y="219"/>
                  </a:lnTo>
                  <a:lnTo>
                    <a:pt x="593" y="217"/>
                  </a:lnTo>
                  <a:lnTo>
                    <a:pt x="593" y="215"/>
                  </a:lnTo>
                  <a:lnTo>
                    <a:pt x="593" y="213"/>
                  </a:lnTo>
                  <a:lnTo>
                    <a:pt x="762" y="180"/>
                  </a:lnTo>
                  <a:lnTo>
                    <a:pt x="597" y="215"/>
                  </a:lnTo>
                  <a:lnTo>
                    <a:pt x="595" y="217"/>
                  </a:lnTo>
                  <a:lnTo>
                    <a:pt x="599" y="217"/>
                  </a:lnTo>
                  <a:lnTo>
                    <a:pt x="602" y="215"/>
                  </a:lnTo>
                  <a:lnTo>
                    <a:pt x="602" y="213"/>
                  </a:lnTo>
                  <a:lnTo>
                    <a:pt x="601" y="211"/>
                  </a:lnTo>
                  <a:lnTo>
                    <a:pt x="599" y="211"/>
                  </a:lnTo>
                  <a:lnTo>
                    <a:pt x="597" y="215"/>
                  </a:lnTo>
                  <a:lnTo>
                    <a:pt x="762" y="180"/>
                  </a:lnTo>
                  <a:lnTo>
                    <a:pt x="512" y="234"/>
                  </a:lnTo>
                  <a:lnTo>
                    <a:pt x="505" y="232"/>
                  </a:lnTo>
                  <a:lnTo>
                    <a:pt x="503" y="234"/>
                  </a:lnTo>
                  <a:lnTo>
                    <a:pt x="503" y="236"/>
                  </a:lnTo>
                  <a:lnTo>
                    <a:pt x="510" y="236"/>
                  </a:lnTo>
                  <a:lnTo>
                    <a:pt x="512" y="234"/>
                  </a:lnTo>
                  <a:lnTo>
                    <a:pt x="762" y="180"/>
                  </a:lnTo>
                  <a:lnTo>
                    <a:pt x="501" y="240"/>
                  </a:lnTo>
                  <a:lnTo>
                    <a:pt x="489" y="238"/>
                  </a:lnTo>
                  <a:lnTo>
                    <a:pt x="487" y="240"/>
                  </a:lnTo>
                  <a:lnTo>
                    <a:pt x="489" y="242"/>
                  </a:lnTo>
                  <a:lnTo>
                    <a:pt x="491" y="242"/>
                  </a:lnTo>
                  <a:lnTo>
                    <a:pt x="497" y="242"/>
                  </a:lnTo>
                  <a:lnTo>
                    <a:pt x="499" y="242"/>
                  </a:lnTo>
                  <a:lnTo>
                    <a:pt x="501" y="240"/>
                  </a:lnTo>
                  <a:lnTo>
                    <a:pt x="762" y="180"/>
                  </a:lnTo>
                  <a:lnTo>
                    <a:pt x="439" y="245"/>
                  </a:lnTo>
                  <a:lnTo>
                    <a:pt x="439" y="247"/>
                  </a:lnTo>
                  <a:lnTo>
                    <a:pt x="445" y="249"/>
                  </a:lnTo>
                  <a:lnTo>
                    <a:pt x="449" y="247"/>
                  </a:lnTo>
                  <a:lnTo>
                    <a:pt x="453" y="245"/>
                  </a:lnTo>
                  <a:lnTo>
                    <a:pt x="451" y="243"/>
                  </a:lnTo>
                  <a:lnTo>
                    <a:pt x="447" y="242"/>
                  </a:lnTo>
                  <a:lnTo>
                    <a:pt x="443" y="243"/>
                  </a:lnTo>
                  <a:lnTo>
                    <a:pt x="439" y="245"/>
                  </a:lnTo>
                  <a:lnTo>
                    <a:pt x="762" y="180"/>
                  </a:lnTo>
                  <a:lnTo>
                    <a:pt x="426" y="251"/>
                  </a:lnTo>
                  <a:lnTo>
                    <a:pt x="426" y="253"/>
                  </a:lnTo>
                  <a:lnTo>
                    <a:pt x="430" y="253"/>
                  </a:lnTo>
                  <a:lnTo>
                    <a:pt x="434" y="253"/>
                  </a:lnTo>
                  <a:lnTo>
                    <a:pt x="432" y="249"/>
                  </a:lnTo>
                  <a:lnTo>
                    <a:pt x="430" y="247"/>
                  </a:lnTo>
                  <a:lnTo>
                    <a:pt x="426" y="247"/>
                  </a:lnTo>
                  <a:lnTo>
                    <a:pt x="426" y="251"/>
                  </a:lnTo>
                  <a:lnTo>
                    <a:pt x="762" y="180"/>
                  </a:lnTo>
                  <a:lnTo>
                    <a:pt x="338" y="334"/>
                  </a:lnTo>
                  <a:lnTo>
                    <a:pt x="336" y="336"/>
                  </a:lnTo>
                  <a:lnTo>
                    <a:pt x="336" y="338"/>
                  </a:lnTo>
                  <a:lnTo>
                    <a:pt x="338" y="339"/>
                  </a:lnTo>
                  <a:lnTo>
                    <a:pt x="343" y="339"/>
                  </a:lnTo>
                  <a:lnTo>
                    <a:pt x="343" y="338"/>
                  </a:lnTo>
                  <a:lnTo>
                    <a:pt x="343" y="336"/>
                  </a:lnTo>
                  <a:lnTo>
                    <a:pt x="343" y="334"/>
                  </a:lnTo>
                  <a:lnTo>
                    <a:pt x="338" y="334"/>
                  </a:lnTo>
                  <a:lnTo>
                    <a:pt x="762" y="180"/>
                  </a:lnTo>
                  <a:lnTo>
                    <a:pt x="364" y="265"/>
                  </a:lnTo>
                  <a:lnTo>
                    <a:pt x="364" y="267"/>
                  </a:lnTo>
                  <a:lnTo>
                    <a:pt x="366" y="267"/>
                  </a:lnTo>
                  <a:lnTo>
                    <a:pt x="368" y="267"/>
                  </a:lnTo>
                  <a:lnTo>
                    <a:pt x="370" y="265"/>
                  </a:lnTo>
                  <a:lnTo>
                    <a:pt x="370" y="263"/>
                  </a:lnTo>
                  <a:lnTo>
                    <a:pt x="368" y="261"/>
                  </a:lnTo>
                  <a:lnTo>
                    <a:pt x="364" y="265"/>
                  </a:lnTo>
                  <a:lnTo>
                    <a:pt x="762" y="180"/>
                  </a:lnTo>
                  <a:lnTo>
                    <a:pt x="272" y="286"/>
                  </a:lnTo>
                  <a:lnTo>
                    <a:pt x="268" y="286"/>
                  </a:lnTo>
                  <a:lnTo>
                    <a:pt x="263" y="288"/>
                  </a:lnTo>
                  <a:lnTo>
                    <a:pt x="261" y="290"/>
                  </a:lnTo>
                  <a:lnTo>
                    <a:pt x="261" y="291"/>
                  </a:lnTo>
                  <a:lnTo>
                    <a:pt x="261" y="295"/>
                  </a:lnTo>
                  <a:lnTo>
                    <a:pt x="263" y="293"/>
                  </a:lnTo>
                  <a:lnTo>
                    <a:pt x="268" y="293"/>
                  </a:lnTo>
                  <a:lnTo>
                    <a:pt x="272" y="293"/>
                  </a:lnTo>
                  <a:lnTo>
                    <a:pt x="276" y="291"/>
                  </a:lnTo>
                  <a:lnTo>
                    <a:pt x="276" y="290"/>
                  </a:lnTo>
                  <a:lnTo>
                    <a:pt x="276" y="288"/>
                  </a:lnTo>
                  <a:lnTo>
                    <a:pt x="272" y="286"/>
                  </a:lnTo>
                  <a:lnTo>
                    <a:pt x="762" y="180"/>
                  </a:lnTo>
                  <a:lnTo>
                    <a:pt x="253" y="297"/>
                  </a:lnTo>
                  <a:lnTo>
                    <a:pt x="247" y="299"/>
                  </a:lnTo>
                  <a:lnTo>
                    <a:pt x="242" y="299"/>
                  </a:lnTo>
                  <a:lnTo>
                    <a:pt x="240" y="301"/>
                  </a:lnTo>
                  <a:lnTo>
                    <a:pt x="238" y="303"/>
                  </a:lnTo>
                  <a:lnTo>
                    <a:pt x="242" y="303"/>
                  </a:lnTo>
                  <a:lnTo>
                    <a:pt x="247" y="303"/>
                  </a:lnTo>
                  <a:lnTo>
                    <a:pt x="251" y="305"/>
                  </a:lnTo>
                  <a:lnTo>
                    <a:pt x="255" y="303"/>
                  </a:lnTo>
                  <a:lnTo>
                    <a:pt x="259" y="297"/>
                  </a:lnTo>
                  <a:lnTo>
                    <a:pt x="257" y="295"/>
                  </a:lnTo>
                  <a:lnTo>
                    <a:pt x="253" y="297"/>
                  </a:lnTo>
                  <a:lnTo>
                    <a:pt x="762" y="180"/>
                  </a:lnTo>
                  <a:lnTo>
                    <a:pt x="201" y="320"/>
                  </a:lnTo>
                  <a:lnTo>
                    <a:pt x="197" y="318"/>
                  </a:lnTo>
                  <a:lnTo>
                    <a:pt x="195" y="320"/>
                  </a:lnTo>
                  <a:lnTo>
                    <a:pt x="188" y="324"/>
                  </a:lnTo>
                  <a:lnTo>
                    <a:pt x="188" y="326"/>
                  </a:lnTo>
                  <a:lnTo>
                    <a:pt x="192" y="326"/>
                  </a:lnTo>
                  <a:lnTo>
                    <a:pt x="195" y="326"/>
                  </a:lnTo>
                  <a:lnTo>
                    <a:pt x="199" y="324"/>
                  </a:lnTo>
                  <a:lnTo>
                    <a:pt x="203" y="324"/>
                  </a:lnTo>
                  <a:lnTo>
                    <a:pt x="205" y="324"/>
                  </a:lnTo>
                  <a:lnTo>
                    <a:pt x="205" y="320"/>
                  </a:lnTo>
                  <a:lnTo>
                    <a:pt x="201" y="320"/>
                  </a:lnTo>
                  <a:lnTo>
                    <a:pt x="762" y="180"/>
                  </a:lnTo>
                  <a:lnTo>
                    <a:pt x="136" y="341"/>
                  </a:lnTo>
                  <a:lnTo>
                    <a:pt x="128" y="345"/>
                  </a:lnTo>
                  <a:lnTo>
                    <a:pt x="122" y="347"/>
                  </a:lnTo>
                  <a:lnTo>
                    <a:pt x="122" y="349"/>
                  </a:lnTo>
                  <a:lnTo>
                    <a:pt x="124" y="349"/>
                  </a:lnTo>
                  <a:lnTo>
                    <a:pt x="128" y="351"/>
                  </a:lnTo>
                  <a:lnTo>
                    <a:pt x="132" y="349"/>
                  </a:lnTo>
                  <a:lnTo>
                    <a:pt x="136" y="349"/>
                  </a:lnTo>
                  <a:lnTo>
                    <a:pt x="140" y="349"/>
                  </a:lnTo>
                  <a:lnTo>
                    <a:pt x="144" y="349"/>
                  </a:lnTo>
                  <a:lnTo>
                    <a:pt x="146" y="347"/>
                  </a:lnTo>
                  <a:lnTo>
                    <a:pt x="146" y="345"/>
                  </a:lnTo>
                  <a:lnTo>
                    <a:pt x="146" y="343"/>
                  </a:lnTo>
                  <a:lnTo>
                    <a:pt x="144" y="341"/>
                  </a:lnTo>
                  <a:lnTo>
                    <a:pt x="136" y="341"/>
                  </a:lnTo>
                  <a:lnTo>
                    <a:pt x="762" y="180"/>
                  </a:lnTo>
                  <a:lnTo>
                    <a:pt x="105" y="357"/>
                  </a:lnTo>
                  <a:lnTo>
                    <a:pt x="101" y="359"/>
                  </a:lnTo>
                  <a:lnTo>
                    <a:pt x="98" y="359"/>
                  </a:lnTo>
                  <a:lnTo>
                    <a:pt x="92" y="361"/>
                  </a:lnTo>
                  <a:lnTo>
                    <a:pt x="88" y="363"/>
                  </a:lnTo>
                  <a:lnTo>
                    <a:pt x="86" y="364"/>
                  </a:lnTo>
                  <a:lnTo>
                    <a:pt x="88" y="364"/>
                  </a:lnTo>
                  <a:lnTo>
                    <a:pt x="90" y="366"/>
                  </a:lnTo>
                  <a:lnTo>
                    <a:pt x="94" y="364"/>
                  </a:lnTo>
                  <a:lnTo>
                    <a:pt x="98" y="363"/>
                  </a:lnTo>
                  <a:lnTo>
                    <a:pt x="98" y="361"/>
                  </a:lnTo>
                  <a:lnTo>
                    <a:pt x="101" y="361"/>
                  </a:lnTo>
                  <a:lnTo>
                    <a:pt x="105" y="359"/>
                  </a:lnTo>
                  <a:lnTo>
                    <a:pt x="111" y="355"/>
                  </a:lnTo>
                  <a:lnTo>
                    <a:pt x="113" y="351"/>
                  </a:lnTo>
                  <a:lnTo>
                    <a:pt x="109" y="355"/>
                  </a:lnTo>
                  <a:lnTo>
                    <a:pt x="105" y="357"/>
                  </a:lnTo>
                  <a:lnTo>
                    <a:pt x="762" y="180"/>
                  </a:lnTo>
                  <a:lnTo>
                    <a:pt x="76" y="368"/>
                  </a:lnTo>
                  <a:lnTo>
                    <a:pt x="73" y="370"/>
                  </a:lnTo>
                  <a:lnTo>
                    <a:pt x="69" y="370"/>
                  </a:lnTo>
                  <a:lnTo>
                    <a:pt x="63" y="372"/>
                  </a:lnTo>
                  <a:lnTo>
                    <a:pt x="61" y="372"/>
                  </a:lnTo>
                  <a:lnTo>
                    <a:pt x="61" y="374"/>
                  </a:lnTo>
                  <a:lnTo>
                    <a:pt x="65" y="376"/>
                  </a:lnTo>
                  <a:lnTo>
                    <a:pt x="69" y="376"/>
                  </a:lnTo>
                  <a:lnTo>
                    <a:pt x="76" y="374"/>
                  </a:lnTo>
                  <a:lnTo>
                    <a:pt x="80" y="372"/>
                  </a:lnTo>
                  <a:lnTo>
                    <a:pt x="80" y="368"/>
                  </a:lnTo>
                  <a:lnTo>
                    <a:pt x="76" y="368"/>
                  </a:lnTo>
                  <a:lnTo>
                    <a:pt x="762" y="180"/>
                  </a:lnTo>
                  <a:lnTo>
                    <a:pt x="50" y="376"/>
                  </a:lnTo>
                  <a:lnTo>
                    <a:pt x="53" y="378"/>
                  </a:lnTo>
                  <a:lnTo>
                    <a:pt x="53" y="374"/>
                  </a:lnTo>
                  <a:lnTo>
                    <a:pt x="51" y="374"/>
                  </a:lnTo>
                  <a:lnTo>
                    <a:pt x="50" y="374"/>
                  </a:lnTo>
                  <a:lnTo>
                    <a:pt x="50" y="376"/>
                  </a:lnTo>
                  <a:lnTo>
                    <a:pt x="762" y="180"/>
                  </a:lnTo>
                  <a:lnTo>
                    <a:pt x="3" y="389"/>
                  </a:lnTo>
                  <a:lnTo>
                    <a:pt x="5" y="393"/>
                  </a:lnTo>
                  <a:lnTo>
                    <a:pt x="7" y="391"/>
                  </a:lnTo>
                  <a:lnTo>
                    <a:pt x="9" y="389"/>
                  </a:lnTo>
                  <a:lnTo>
                    <a:pt x="7" y="389"/>
                  </a:lnTo>
                  <a:lnTo>
                    <a:pt x="5" y="387"/>
                  </a:lnTo>
                  <a:lnTo>
                    <a:pt x="3" y="389"/>
                  </a:lnTo>
                  <a:lnTo>
                    <a:pt x="762" y="180"/>
                  </a:lnTo>
                  <a:lnTo>
                    <a:pt x="2" y="458"/>
                  </a:lnTo>
                  <a:lnTo>
                    <a:pt x="0" y="460"/>
                  </a:lnTo>
                  <a:lnTo>
                    <a:pt x="0" y="462"/>
                  </a:lnTo>
                  <a:lnTo>
                    <a:pt x="2" y="462"/>
                  </a:lnTo>
                  <a:lnTo>
                    <a:pt x="3" y="460"/>
                  </a:lnTo>
                  <a:lnTo>
                    <a:pt x="3" y="457"/>
                  </a:lnTo>
                  <a:lnTo>
                    <a:pt x="2" y="458"/>
                  </a:lnTo>
                  <a:lnTo>
                    <a:pt x="762" y="180"/>
                  </a:lnTo>
                  <a:lnTo>
                    <a:pt x="800" y="418"/>
                  </a:lnTo>
                  <a:lnTo>
                    <a:pt x="802" y="420"/>
                  </a:lnTo>
                  <a:lnTo>
                    <a:pt x="802" y="424"/>
                  </a:lnTo>
                  <a:lnTo>
                    <a:pt x="806" y="424"/>
                  </a:lnTo>
                  <a:lnTo>
                    <a:pt x="806" y="422"/>
                  </a:lnTo>
                  <a:lnTo>
                    <a:pt x="806" y="418"/>
                  </a:lnTo>
                  <a:lnTo>
                    <a:pt x="806" y="416"/>
                  </a:lnTo>
                  <a:lnTo>
                    <a:pt x="802" y="416"/>
                  </a:lnTo>
                  <a:lnTo>
                    <a:pt x="800" y="418"/>
                  </a:lnTo>
                  <a:lnTo>
                    <a:pt x="762" y="180"/>
                  </a:lnTo>
                  <a:lnTo>
                    <a:pt x="871" y="232"/>
                  </a:lnTo>
                  <a:lnTo>
                    <a:pt x="871" y="234"/>
                  </a:lnTo>
                  <a:lnTo>
                    <a:pt x="873" y="236"/>
                  </a:lnTo>
                  <a:lnTo>
                    <a:pt x="877" y="232"/>
                  </a:lnTo>
                  <a:lnTo>
                    <a:pt x="879" y="230"/>
                  </a:lnTo>
                  <a:lnTo>
                    <a:pt x="877" y="228"/>
                  </a:lnTo>
                  <a:lnTo>
                    <a:pt x="875" y="228"/>
                  </a:lnTo>
                  <a:lnTo>
                    <a:pt x="871" y="232"/>
                  </a:lnTo>
                  <a:lnTo>
                    <a:pt x="762" y="180"/>
                  </a:lnTo>
                  <a:lnTo>
                    <a:pt x="889" y="215"/>
                  </a:lnTo>
                  <a:lnTo>
                    <a:pt x="890" y="213"/>
                  </a:lnTo>
                  <a:lnTo>
                    <a:pt x="892" y="211"/>
                  </a:lnTo>
                  <a:lnTo>
                    <a:pt x="890" y="211"/>
                  </a:lnTo>
                  <a:lnTo>
                    <a:pt x="889" y="215"/>
                  </a:lnTo>
                  <a:lnTo>
                    <a:pt x="762" y="180"/>
                  </a:lnTo>
                  <a:lnTo>
                    <a:pt x="898" y="186"/>
                  </a:lnTo>
                  <a:lnTo>
                    <a:pt x="898" y="188"/>
                  </a:lnTo>
                  <a:lnTo>
                    <a:pt x="900" y="188"/>
                  </a:lnTo>
                  <a:lnTo>
                    <a:pt x="904" y="186"/>
                  </a:lnTo>
                  <a:lnTo>
                    <a:pt x="904" y="184"/>
                  </a:lnTo>
                  <a:lnTo>
                    <a:pt x="902" y="184"/>
                  </a:lnTo>
                  <a:lnTo>
                    <a:pt x="900" y="184"/>
                  </a:lnTo>
                  <a:lnTo>
                    <a:pt x="898" y="186"/>
                  </a:lnTo>
                  <a:lnTo>
                    <a:pt x="762" y="180"/>
                  </a:lnTo>
                  <a:lnTo>
                    <a:pt x="921" y="151"/>
                  </a:lnTo>
                  <a:lnTo>
                    <a:pt x="923" y="151"/>
                  </a:lnTo>
                  <a:lnTo>
                    <a:pt x="925" y="151"/>
                  </a:lnTo>
                  <a:lnTo>
                    <a:pt x="927" y="149"/>
                  </a:lnTo>
                  <a:lnTo>
                    <a:pt x="927" y="147"/>
                  </a:lnTo>
                  <a:lnTo>
                    <a:pt x="927" y="146"/>
                  </a:lnTo>
                  <a:lnTo>
                    <a:pt x="925" y="146"/>
                  </a:lnTo>
                  <a:lnTo>
                    <a:pt x="921" y="151"/>
                  </a:lnTo>
                  <a:lnTo>
                    <a:pt x="762" y="180"/>
                  </a:lnTo>
                  <a:lnTo>
                    <a:pt x="986" y="73"/>
                  </a:lnTo>
                  <a:lnTo>
                    <a:pt x="988" y="75"/>
                  </a:lnTo>
                  <a:lnTo>
                    <a:pt x="990" y="73"/>
                  </a:lnTo>
                  <a:lnTo>
                    <a:pt x="992" y="69"/>
                  </a:lnTo>
                  <a:lnTo>
                    <a:pt x="994" y="67"/>
                  </a:lnTo>
                  <a:lnTo>
                    <a:pt x="992" y="65"/>
                  </a:lnTo>
                  <a:lnTo>
                    <a:pt x="990" y="65"/>
                  </a:lnTo>
                  <a:lnTo>
                    <a:pt x="988" y="69"/>
                  </a:lnTo>
                  <a:lnTo>
                    <a:pt x="986" y="73"/>
                  </a:lnTo>
                  <a:lnTo>
                    <a:pt x="762" y="180"/>
                  </a:lnTo>
                  <a:lnTo>
                    <a:pt x="1008" y="57"/>
                  </a:lnTo>
                  <a:lnTo>
                    <a:pt x="1011" y="57"/>
                  </a:lnTo>
                  <a:lnTo>
                    <a:pt x="1017" y="52"/>
                  </a:lnTo>
                  <a:lnTo>
                    <a:pt x="1021" y="46"/>
                  </a:lnTo>
                  <a:lnTo>
                    <a:pt x="1019" y="46"/>
                  </a:lnTo>
                  <a:lnTo>
                    <a:pt x="1015" y="50"/>
                  </a:lnTo>
                  <a:lnTo>
                    <a:pt x="1008" y="57"/>
                  </a:lnTo>
                  <a:lnTo>
                    <a:pt x="762" y="180"/>
                  </a:lnTo>
                  <a:lnTo>
                    <a:pt x="1077" y="4"/>
                  </a:lnTo>
                  <a:lnTo>
                    <a:pt x="1077" y="5"/>
                  </a:lnTo>
                  <a:lnTo>
                    <a:pt x="1081" y="5"/>
                  </a:lnTo>
                  <a:lnTo>
                    <a:pt x="1082" y="4"/>
                  </a:lnTo>
                  <a:lnTo>
                    <a:pt x="1084" y="0"/>
                  </a:lnTo>
                  <a:lnTo>
                    <a:pt x="1082" y="0"/>
                  </a:lnTo>
                  <a:lnTo>
                    <a:pt x="1081" y="0"/>
                  </a:lnTo>
                  <a:lnTo>
                    <a:pt x="1079" y="2"/>
                  </a:lnTo>
                  <a:lnTo>
                    <a:pt x="1077" y="4"/>
                  </a:lnTo>
                  <a:lnTo>
                    <a:pt x="762" y="180"/>
                  </a:lnTo>
                  <a:lnTo>
                    <a:pt x="977" y="153"/>
                  </a:lnTo>
                  <a:lnTo>
                    <a:pt x="977" y="155"/>
                  </a:lnTo>
                  <a:lnTo>
                    <a:pt x="979" y="155"/>
                  </a:lnTo>
                  <a:lnTo>
                    <a:pt x="981" y="153"/>
                  </a:lnTo>
                  <a:lnTo>
                    <a:pt x="981" y="151"/>
                  </a:lnTo>
                  <a:lnTo>
                    <a:pt x="979" y="147"/>
                  </a:lnTo>
                  <a:lnTo>
                    <a:pt x="977" y="146"/>
                  </a:lnTo>
                  <a:lnTo>
                    <a:pt x="977" y="147"/>
                  </a:lnTo>
                  <a:lnTo>
                    <a:pt x="977" y="153"/>
                  </a:lnTo>
                  <a:lnTo>
                    <a:pt x="762" y="180"/>
                  </a:lnTo>
                  <a:lnTo>
                    <a:pt x="1140" y="136"/>
                  </a:lnTo>
                  <a:lnTo>
                    <a:pt x="1142" y="138"/>
                  </a:lnTo>
                  <a:lnTo>
                    <a:pt x="1142" y="136"/>
                  </a:lnTo>
                  <a:lnTo>
                    <a:pt x="1146" y="132"/>
                  </a:lnTo>
                  <a:lnTo>
                    <a:pt x="1144" y="130"/>
                  </a:lnTo>
                  <a:lnTo>
                    <a:pt x="1140" y="136"/>
                  </a:lnTo>
                  <a:lnTo>
                    <a:pt x="762" y="180"/>
                  </a:lnTo>
                  <a:lnTo>
                    <a:pt x="1180" y="132"/>
                  </a:lnTo>
                  <a:lnTo>
                    <a:pt x="1180" y="134"/>
                  </a:lnTo>
                  <a:lnTo>
                    <a:pt x="1182" y="134"/>
                  </a:lnTo>
                  <a:lnTo>
                    <a:pt x="1184" y="130"/>
                  </a:lnTo>
                  <a:lnTo>
                    <a:pt x="1184" y="128"/>
                  </a:lnTo>
                  <a:lnTo>
                    <a:pt x="1180" y="132"/>
                  </a:lnTo>
                  <a:lnTo>
                    <a:pt x="762" y="180"/>
                  </a:lnTo>
                  <a:lnTo>
                    <a:pt x="1244" y="103"/>
                  </a:lnTo>
                  <a:lnTo>
                    <a:pt x="1246" y="105"/>
                  </a:lnTo>
                  <a:lnTo>
                    <a:pt x="1248" y="105"/>
                  </a:lnTo>
                  <a:lnTo>
                    <a:pt x="1250" y="103"/>
                  </a:lnTo>
                  <a:lnTo>
                    <a:pt x="1251" y="101"/>
                  </a:lnTo>
                  <a:lnTo>
                    <a:pt x="1250" y="100"/>
                  </a:lnTo>
                  <a:lnTo>
                    <a:pt x="1248" y="100"/>
                  </a:lnTo>
                  <a:lnTo>
                    <a:pt x="1244" y="103"/>
                  </a:lnTo>
                  <a:lnTo>
                    <a:pt x="762" y="180"/>
                  </a:lnTo>
                  <a:lnTo>
                    <a:pt x="1271" y="100"/>
                  </a:lnTo>
                  <a:lnTo>
                    <a:pt x="1271" y="101"/>
                  </a:lnTo>
                  <a:lnTo>
                    <a:pt x="1274" y="101"/>
                  </a:lnTo>
                  <a:lnTo>
                    <a:pt x="1276" y="100"/>
                  </a:lnTo>
                  <a:lnTo>
                    <a:pt x="1278" y="98"/>
                  </a:lnTo>
                  <a:lnTo>
                    <a:pt x="1276" y="98"/>
                  </a:lnTo>
                  <a:lnTo>
                    <a:pt x="1274" y="98"/>
                  </a:lnTo>
                  <a:lnTo>
                    <a:pt x="1271" y="98"/>
                  </a:lnTo>
                  <a:lnTo>
                    <a:pt x="1271" y="100"/>
                  </a:lnTo>
                  <a:lnTo>
                    <a:pt x="762" y="180"/>
                  </a:lnTo>
                  <a:lnTo>
                    <a:pt x="1286" y="96"/>
                  </a:lnTo>
                  <a:lnTo>
                    <a:pt x="1286" y="98"/>
                  </a:lnTo>
                  <a:lnTo>
                    <a:pt x="1290" y="98"/>
                  </a:lnTo>
                  <a:lnTo>
                    <a:pt x="1292" y="96"/>
                  </a:lnTo>
                  <a:lnTo>
                    <a:pt x="1294" y="94"/>
                  </a:lnTo>
                  <a:lnTo>
                    <a:pt x="1294" y="92"/>
                  </a:lnTo>
                  <a:lnTo>
                    <a:pt x="1292" y="92"/>
                  </a:lnTo>
                  <a:lnTo>
                    <a:pt x="1286" y="96"/>
                  </a:lnTo>
                  <a:lnTo>
                    <a:pt x="762" y="180"/>
                  </a:lnTo>
                  <a:lnTo>
                    <a:pt x="1303" y="105"/>
                  </a:lnTo>
                  <a:lnTo>
                    <a:pt x="1305" y="105"/>
                  </a:lnTo>
                  <a:lnTo>
                    <a:pt x="1307" y="105"/>
                  </a:lnTo>
                  <a:lnTo>
                    <a:pt x="1309" y="103"/>
                  </a:lnTo>
                  <a:lnTo>
                    <a:pt x="1311" y="100"/>
                  </a:lnTo>
                  <a:lnTo>
                    <a:pt x="1309" y="100"/>
                  </a:lnTo>
                  <a:lnTo>
                    <a:pt x="1307" y="100"/>
                  </a:lnTo>
                  <a:lnTo>
                    <a:pt x="1305" y="101"/>
                  </a:lnTo>
                  <a:lnTo>
                    <a:pt x="1303" y="105"/>
                  </a:lnTo>
                  <a:lnTo>
                    <a:pt x="762" y="180"/>
                  </a:lnTo>
                  <a:lnTo>
                    <a:pt x="1346" y="88"/>
                  </a:lnTo>
                  <a:lnTo>
                    <a:pt x="1347" y="90"/>
                  </a:lnTo>
                  <a:lnTo>
                    <a:pt x="1347" y="90"/>
                  </a:lnTo>
                  <a:lnTo>
                    <a:pt x="1351" y="90"/>
                  </a:lnTo>
                  <a:lnTo>
                    <a:pt x="1353" y="88"/>
                  </a:lnTo>
                  <a:lnTo>
                    <a:pt x="1351" y="86"/>
                  </a:lnTo>
                  <a:lnTo>
                    <a:pt x="1349" y="84"/>
                  </a:lnTo>
                  <a:lnTo>
                    <a:pt x="1347" y="86"/>
                  </a:lnTo>
                  <a:lnTo>
                    <a:pt x="1346" y="88"/>
                  </a:lnTo>
                  <a:lnTo>
                    <a:pt x="762" y="180"/>
                  </a:lnTo>
                  <a:lnTo>
                    <a:pt x="1374" y="90"/>
                  </a:lnTo>
                  <a:lnTo>
                    <a:pt x="1370" y="92"/>
                  </a:lnTo>
                  <a:lnTo>
                    <a:pt x="1365" y="96"/>
                  </a:lnTo>
                  <a:lnTo>
                    <a:pt x="1367" y="98"/>
                  </a:lnTo>
                  <a:lnTo>
                    <a:pt x="1372" y="98"/>
                  </a:lnTo>
                  <a:lnTo>
                    <a:pt x="1374" y="94"/>
                  </a:lnTo>
                  <a:lnTo>
                    <a:pt x="1376" y="92"/>
                  </a:lnTo>
                  <a:lnTo>
                    <a:pt x="1374" y="90"/>
                  </a:lnTo>
                  <a:lnTo>
                    <a:pt x="762" y="180"/>
                  </a:lnTo>
                  <a:lnTo>
                    <a:pt x="1407" y="86"/>
                  </a:lnTo>
                  <a:lnTo>
                    <a:pt x="1407" y="88"/>
                  </a:lnTo>
                  <a:lnTo>
                    <a:pt x="1409" y="88"/>
                  </a:lnTo>
                  <a:lnTo>
                    <a:pt x="1415" y="86"/>
                  </a:lnTo>
                  <a:lnTo>
                    <a:pt x="1413" y="84"/>
                  </a:lnTo>
                  <a:lnTo>
                    <a:pt x="1411" y="84"/>
                  </a:lnTo>
                  <a:lnTo>
                    <a:pt x="1409" y="84"/>
                  </a:lnTo>
                  <a:lnTo>
                    <a:pt x="1407" y="86"/>
                  </a:lnTo>
                  <a:lnTo>
                    <a:pt x="762" y="180"/>
                  </a:lnTo>
                  <a:lnTo>
                    <a:pt x="1459" y="78"/>
                  </a:lnTo>
                  <a:lnTo>
                    <a:pt x="1455" y="80"/>
                  </a:lnTo>
                  <a:lnTo>
                    <a:pt x="1451" y="78"/>
                  </a:lnTo>
                  <a:lnTo>
                    <a:pt x="1445" y="80"/>
                  </a:lnTo>
                  <a:lnTo>
                    <a:pt x="1442" y="84"/>
                  </a:lnTo>
                  <a:lnTo>
                    <a:pt x="1440" y="84"/>
                  </a:lnTo>
                  <a:lnTo>
                    <a:pt x="1442" y="86"/>
                  </a:lnTo>
                  <a:lnTo>
                    <a:pt x="1449" y="88"/>
                  </a:lnTo>
                  <a:lnTo>
                    <a:pt x="1455" y="86"/>
                  </a:lnTo>
                  <a:lnTo>
                    <a:pt x="1459" y="84"/>
                  </a:lnTo>
                  <a:lnTo>
                    <a:pt x="1461" y="80"/>
                  </a:lnTo>
                  <a:lnTo>
                    <a:pt x="1459" y="78"/>
                  </a:lnTo>
                  <a:lnTo>
                    <a:pt x="762" y="180"/>
                  </a:lnTo>
                  <a:lnTo>
                    <a:pt x="1480" y="80"/>
                  </a:lnTo>
                  <a:lnTo>
                    <a:pt x="1470" y="84"/>
                  </a:lnTo>
                  <a:lnTo>
                    <a:pt x="1468" y="84"/>
                  </a:lnTo>
                  <a:lnTo>
                    <a:pt x="1470" y="84"/>
                  </a:lnTo>
                  <a:lnTo>
                    <a:pt x="1476" y="86"/>
                  </a:lnTo>
                  <a:lnTo>
                    <a:pt x="1480" y="86"/>
                  </a:lnTo>
                  <a:lnTo>
                    <a:pt x="1482" y="82"/>
                  </a:lnTo>
                  <a:lnTo>
                    <a:pt x="1482" y="80"/>
                  </a:lnTo>
                  <a:lnTo>
                    <a:pt x="1480" y="80"/>
                  </a:lnTo>
                  <a:lnTo>
                    <a:pt x="762" y="180"/>
                  </a:lnTo>
                  <a:lnTo>
                    <a:pt x="1503" y="76"/>
                  </a:lnTo>
                  <a:lnTo>
                    <a:pt x="1497" y="76"/>
                  </a:lnTo>
                  <a:lnTo>
                    <a:pt x="1493" y="80"/>
                  </a:lnTo>
                  <a:lnTo>
                    <a:pt x="1495" y="82"/>
                  </a:lnTo>
                  <a:lnTo>
                    <a:pt x="1499" y="82"/>
                  </a:lnTo>
                  <a:lnTo>
                    <a:pt x="1509" y="80"/>
                  </a:lnTo>
                  <a:lnTo>
                    <a:pt x="1511" y="78"/>
                  </a:lnTo>
                  <a:lnTo>
                    <a:pt x="1513" y="75"/>
                  </a:lnTo>
                  <a:lnTo>
                    <a:pt x="1511" y="75"/>
                  </a:lnTo>
                  <a:lnTo>
                    <a:pt x="1509" y="75"/>
                  </a:lnTo>
                  <a:lnTo>
                    <a:pt x="1503" y="76"/>
                  </a:lnTo>
                  <a:lnTo>
                    <a:pt x="762" y="180"/>
                  </a:lnTo>
                  <a:lnTo>
                    <a:pt x="1584" y="75"/>
                  </a:lnTo>
                  <a:lnTo>
                    <a:pt x="1578" y="75"/>
                  </a:lnTo>
                  <a:lnTo>
                    <a:pt x="1572" y="78"/>
                  </a:lnTo>
                  <a:lnTo>
                    <a:pt x="1574" y="80"/>
                  </a:lnTo>
                  <a:lnTo>
                    <a:pt x="1576" y="80"/>
                  </a:lnTo>
                  <a:lnTo>
                    <a:pt x="1584" y="78"/>
                  </a:lnTo>
                  <a:lnTo>
                    <a:pt x="1587" y="76"/>
                  </a:lnTo>
                  <a:lnTo>
                    <a:pt x="1584" y="75"/>
                  </a:lnTo>
                  <a:lnTo>
                    <a:pt x="762" y="180"/>
                  </a:lnTo>
                  <a:close/>
                </a:path>
              </a:pathLst>
            </a:custGeom>
            <a:solidFill>
              <a:schemeClr val="bg1">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sp>
          <p:nvSpPr>
            <p:cNvPr id="12" name="フリーフォーム 11"/>
            <p:cNvSpPr>
              <a:spLocks/>
            </p:cNvSpPr>
            <p:nvPr/>
          </p:nvSpPr>
          <p:spPr bwMode="auto">
            <a:xfrm>
              <a:off x="5067173" y="347663"/>
              <a:ext cx="4076827" cy="6510337"/>
            </a:xfrm>
            <a:custGeom>
              <a:avLst/>
              <a:gdLst/>
              <a:ahLst/>
              <a:cxnLst>
                <a:cxn ang="0">
                  <a:pos x="621" y="794"/>
                </a:cxn>
                <a:cxn ang="0">
                  <a:pos x="703" y="299"/>
                </a:cxn>
                <a:cxn ang="0">
                  <a:pos x="569" y="435"/>
                </a:cxn>
                <a:cxn ang="0">
                  <a:pos x="292" y="276"/>
                </a:cxn>
                <a:cxn ang="0">
                  <a:pos x="419" y="23"/>
                </a:cxn>
                <a:cxn ang="0">
                  <a:pos x="384" y="80"/>
                </a:cxn>
                <a:cxn ang="0">
                  <a:pos x="724" y="541"/>
                </a:cxn>
                <a:cxn ang="0">
                  <a:pos x="613" y="652"/>
                </a:cxn>
                <a:cxn ang="0">
                  <a:pos x="551" y="710"/>
                </a:cxn>
                <a:cxn ang="0">
                  <a:pos x="676" y="558"/>
                </a:cxn>
                <a:cxn ang="0">
                  <a:pos x="651" y="537"/>
                </a:cxn>
                <a:cxn ang="0">
                  <a:pos x="599" y="574"/>
                </a:cxn>
                <a:cxn ang="0">
                  <a:pos x="646" y="527"/>
                </a:cxn>
                <a:cxn ang="0">
                  <a:pos x="709" y="441"/>
                </a:cxn>
                <a:cxn ang="0">
                  <a:pos x="569" y="593"/>
                </a:cxn>
                <a:cxn ang="0">
                  <a:pos x="682" y="447"/>
                </a:cxn>
                <a:cxn ang="0">
                  <a:pos x="688" y="395"/>
                </a:cxn>
                <a:cxn ang="0">
                  <a:pos x="542" y="545"/>
                </a:cxn>
                <a:cxn ang="0">
                  <a:pos x="450" y="646"/>
                </a:cxn>
                <a:cxn ang="0">
                  <a:pos x="480" y="600"/>
                </a:cxn>
                <a:cxn ang="0">
                  <a:pos x="580" y="479"/>
                </a:cxn>
                <a:cxn ang="0">
                  <a:pos x="649" y="410"/>
                </a:cxn>
                <a:cxn ang="0">
                  <a:pos x="590" y="460"/>
                </a:cxn>
                <a:cxn ang="0">
                  <a:pos x="544" y="504"/>
                </a:cxn>
                <a:cxn ang="0">
                  <a:pos x="628" y="405"/>
                </a:cxn>
                <a:cxn ang="0">
                  <a:pos x="692" y="335"/>
                </a:cxn>
                <a:cxn ang="0">
                  <a:pos x="663" y="353"/>
                </a:cxn>
                <a:cxn ang="0">
                  <a:pos x="425" y="608"/>
                </a:cxn>
                <a:cxn ang="0">
                  <a:pos x="286" y="758"/>
                </a:cxn>
                <a:cxn ang="0">
                  <a:pos x="192" y="865"/>
                </a:cxn>
                <a:cxn ang="0">
                  <a:pos x="48" y="931"/>
                </a:cxn>
                <a:cxn ang="0">
                  <a:pos x="62" y="842"/>
                </a:cxn>
                <a:cxn ang="0">
                  <a:pos x="56" y="810"/>
                </a:cxn>
                <a:cxn ang="0">
                  <a:pos x="35" y="863"/>
                </a:cxn>
                <a:cxn ang="0">
                  <a:pos x="469" y="1057"/>
                </a:cxn>
                <a:cxn ang="0">
                  <a:pos x="592" y="902"/>
                </a:cxn>
                <a:cxn ang="0">
                  <a:pos x="663" y="817"/>
                </a:cxn>
                <a:cxn ang="0">
                  <a:pos x="676" y="767"/>
                </a:cxn>
                <a:cxn ang="0">
                  <a:pos x="688" y="737"/>
                </a:cxn>
                <a:cxn ang="0">
                  <a:pos x="507" y="915"/>
                </a:cxn>
                <a:cxn ang="0">
                  <a:pos x="425" y="988"/>
                </a:cxn>
                <a:cxn ang="0">
                  <a:pos x="475" y="879"/>
                </a:cxn>
                <a:cxn ang="0">
                  <a:pos x="622" y="716"/>
                </a:cxn>
                <a:cxn ang="0">
                  <a:pos x="557" y="779"/>
                </a:cxn>
                <a:cxn ang="0">
                  <a:pos x="538" y="787"/>
                </a:cxn>
                <a:cxn ang="0">
                  <a:pos x="701" y="587"/>
                </a:cxn>
                <a:cxn ang="0">
                  <a:pos x="532" y="775"/>
                </a:cxn>
                <a:cxn ang="0">
                  <a:pos x="546" y="737"/>
                </a:cxn>
                <a:cxn ang="0">
                  <a:pos x="569" y="614"/>
                </a:cxn>
                <a:cxn ang="0">
                  <a:pos x="382" y="675"/>
                </a:cxn>
                <a:cxn ang="0">
                  <a:pos x="323" y="756"/>
                </a:cxn>
                <a:cxn ang="0">
                  <a:pos x="210" y="879"/>
                </a:cxn>
                <a:cxn ang="0">
                  <a:pos x="455" y="583"/>
                </a:cxn>
                <a:cxn ang="0">
                  <a:pos x="384" y="681"/>
                </a:cxn>
                <a:cxn ang="0">
                  <a:pos x="488" y="861"/>
                </a:cxn>
                <a:cxn ang="0">
                  <a:pos x="478" y="867"/>
                </a:cxn>
                <a:cxn ang="0">
                  <a:pos x="108" y="614"/>
                </a:cxn>
                <a:cxn ang="0">
                  <a:pos x="141" y="531"/>
                </a:cxn>
                <a:cxn ang="0">
                  <a:pos x="237" y="395"/>
                </a:cxn>
                <a:cxn ang="0">
                  <a:pos x="194" y="441"/>
                </a:cxn>
                <a:cxn ang="0">
                  <a:pos x="100" y="591"/>
                </a:cxn>
              </a:cxnLst>
              <a:rect l="0" t="0" r="0" b="0"/>
              <a:pathLst>
                <a:path w="724" h="1086">
                  <a:moveTo>
                    <a:pt x="619" y="794"/>
                  </a:moveTo>
                  <a:lnTo>
                    <a:pt x="613" y="802"/>
                  </a:lnTo>
                  <a:lnTo>
                    <a:pt x="603" y="810"/>
                  </a:lnTo>
                  <a:lnTo>
                    <a:pt x="594" y="825"/>
                  </a:lnTo>
                  <a:lnTo>
                    <a:pt x="528" y="898"/>
                  </a:lnTo>
                  <a:lnTo>
                    <a:pt x="540" y="888"/>
                  </a:lnTo>
                  <a:lnTo>
                    <a:pt x="580" y="846"/>
                  </a:lnTo>
                  <a:lnTo>
                    <a:pt x="617" y="804"/>
                  </a:lnTo>
                  <a:lnTo>
                    <a:pt x="630" y="789"/>
                  </a:lnTo>
                  <a:lnTo>
                    <a:pt x="651" y="764"/>
                  </a:lnTo>
                  <a:lnTo>
                    <a:pt x="646" y="769"/>
                  </a:lnTo>
                  <a:lnTo>
                    <a:pt x="636" y="777"/>
                  </a:lnTo>
                  <a:lnTo>
                    <a:pt x="626" y="787"/>
                  </a:lnTo>
                  <a:lnTo>
                    <a:pt x="621" y="794"/>
                  </a:lnTo>
                  <a:lnTo>
                    <a:pt x="619" y="794"/>
                  </a:lnTo>
                  <a:lnTo>
                    <a:pt x="523" y="491"/>
                  </a:lnTo>
                  <a:lnTo>
                    <a:pt x="561" y="449"/>
                  </a:lnTo>
                  <a:lnTo>
                    <a:pt x="605" y="399"/>
                  </a:lnTo>
                  <a:lnTo>
                    <a:pt x="622" y="383"/>
                  </a:lnTo>
                  <a:lnTo>
                    <a:pt x="636" y="372"/>
                  </a:lnTo>
                  <a:lnTo>
                    <a:pt x="640" y="364"/>
                  </a:lnTo>
                  <a:lnTo>
                    <a:pt x="646" y="359"/>
                  </a:lnTo>
                  <a:lnTo>
                    <a:pt x="657" y="347"/>
                  </a:lnTo>
                  <a:lnTo>
                    <a:pt x="667" y="335"/>
                  </a:lnTo>
                  <a:lnTo>
                    <a:pt x="688" y="316"/>
                  </a:lnTo>
                  <a:lnTo>
                    <a:pt x="697" y="305"/>
                  </a:lnTo>
                  <a:lnTo>
                    <a:pt x="703" y="301"/>
                  </a:lnTo>
                  <a:lnTo>
                    <a:pt x="703" y="299"/>
                  </a:lnTo>
                  <a:lnTo>
                    <a:pt x="701" y="297"/>
                  </a:lnTo>
                  <a:lnTo>
                    <a:pt x="699" y="299"/>
                  </a:lnTo>
                  <a:lnTo>
                    <a:pt x="694" y="303"/>
                  </a:lnTo>
                  <a:lnTo>
                    <a:pt x="690" y="307"/>
                  </a:lnTo>
                  <a:lnTo>
                    <a:pt x="682" y="314"/>
                  </a:lnTo>
                  <a:lnTo>
                    <a:pt x="676" y="322"/>
                  </a:lnTo>
                  <a:lnTo>
                    <a:pt x="667" y="328"/>
                  </a:lnTo>
                  <a:lnTo>
                    <a:pt x="661" y="334"/>
                  </a:lnTo>
                  <a:lnTo>
                    <a:pt x="657" y="339"/>
                  </a:lnTo>
                  <a:lnTo>
                    <a:pt x="651" y="347"/>
                  </a:lnTo>
                  <a:lnTo>
                    <a:pt x="634" y="364"/>
                  </a:lnTo>
                  <a:lnTo>
                    <a:pt x="626" y="376"/>
                  </a:lnTo>
                  <a:lnTo>
                    <a:pt x="594" y="408"/>
                  </a:lnTo>
                  <a:lnTo>
                    <a:pt x="569" y="435"/>
                  </a:lnTo>
                  <a:lnTo>
                    <a:pt x="551" y="454"/>
                  </a:lnTo>
                  <a:lnTo>
                    <a:pt x="540" y="464"/>
                  </a:lnTo>
                  <a:lnTo>
                    <a:pt x="532" y="474"/>
                  </a:lnTo>
                  <a:lnTo>
                    <a:pt x="528" y="479"/>
                  </a:lnTo>
                  <a:lnTo>
                    <a:pt x="525" y="481"/>
                  </a:lnTo>
                  <a:lnTo>
                    <a:pt x="511" y="499"/>
                  </a:lnTo>
                  <a:lnTo>
                    <a:pt x="488" y="522"/>
                  </a:lnTo>
                  <a:lnTo>
                    <a:pt x="523" y="491"/>
                  </a:lnTo>
                  <a:lnTo>
                    <a:pt x="619" y="794"/>
                  </a:lnTo>
                  <a:lnTo>
                    <a:pt x="310" y="249"/>
                  </a:lnTo>
                  <a:lnTo>
                    <a:pt x="329" y="215"/>
                  </a:lnTo>
                  <a:lnTo>
                    <a:pt x="310" y="239"/>
                  </a:lnTo>
                  <a:lnTo>
                    <a:pt x="300" y="257"/>
                  </a:lnTo>
                  <a:lnTo>
                    <a:pt x="292" y="276"/>
                  </a:lnTo>
                  <a:lnTo>
                    <a:pt x="302" y="263"/>
                  </a:lnTo>
                  <a:lnTo>
                    <a:pt x="306" y="257"/>
                  </a:lnTo>
                  <a:lnTo>
                    <a:pt x="310" y="249"/>
                  </a:lnTo>
                  <a:lnTo>
                    <a:pt x="619" y="794"/>
                  </a:lnTo>
                  <a:lnTo>
                    <a:pt x="394" y="71"/>
                  </a:lnTo>
                  <a:lnTo>
                    <a:pt x="398" y="67"/>
                  </a:lnTo>
                  <a:lnTo>
                    <a:pt x="402" y="61"/>
                  </a:lnTo>
                  <a:lnTo>
                    <a:pt x="406" y="51"/>
                  </a:lnTo>
                  <a:lnTo>
                    <a:pt x="409" y="44"/>
                  </a:lnTo>
                  <a:lnTo>
                    <a:pt x="413" y="40"/>
                  </a:lnTo>
                  <a:lnTo>
                    <a:pt x="419" y="36"/>
                  </a:lnTo>
                  <a:lnTo>
                    <a:pt x="421" y="30"/>
                  </a:lnTo>
                  <a:lnTo>
                    <a:pt x="417" y="32"/>
                  </a:lnTo>
                  <a:lnTo>
                    <a:pt x="419" y="23"/>
                  </a:lnTo>
                  <a:lnTo>
                    <a:pt x="425" y="7"/>
                  </a:lnTo>
                  <a:lnTo>
                    <a:pt x="429" y="0"/>
                  </a:lnTo>
                  <a:lnTo>
                    <a:pt x="427" y="1"/>
                  </a:lnTo>
                  <a:lnTo>
                    <a:pt x="417" y="13"/>
                  </a:lnTo>
                  <a:lnTo>
                    <a:pt x="413" y="19"/>
                  </a:lnTo>
                  <a:lnTo>
                    <a:pt x="413" y="13"/>
                  </a:lnTo>
                  <a:lnTo>
                    <a:pt x="406" y="21"/>
                  </a:lnTo>
                  <a:lnTo>
                    <a:pt x="398" y="28"/>
                  </a:lnTo>
                  <a:lnTo>
                    <a:pt x="390" y="36"/>
                  </a:lnTo>
                  <a:lnTo>
                    <a:pt x="386" y="40"/>
                  </a:lnTo>
                  <a:lnTo>
                    <a:pt x="386" y="44"/>
                  </a:lnTo>
                  <a:lnTo>
                    <a:pt x="384" y="53"/>
                  </a:lnTo>
                  <a:lnTo>
                    <a:pt x="382" y="69"/>
                  </a:lnTo>
                  <a:lnTo>
                    <a:pt x="384" y="80"/>
                  </a:lnTo>
                  <a:lnTo>
                    <a:pt x="386" y="78"/>
                  </a:lnTo>
                  <a:lnTo>
                    <a:pt x="394" y="71"/>
                  </a:lnTo>
                  <a:lnTo>
                    <a:pt x="619" y="794"/>
                  </a:lnTo>
                  <a:lnTo>
                    <a:pt x="561" y="719"/>
                  </a:lnTo>
                  <a:lnTo>
                    <a:pt x="574" y="704"/>
                  </a:lnTo>
                  <a:lnTo>
                    <a:pt x="590" y="685"/>
                  </a:lnTo>
                  <a:lnTo>
                    <a:pt x="605" y="669"/>
                  </a:lnTo>
                  <a:lnTo>
                    <a:pt x="619" y="654"/>
                  </a:lnTo>
                  <a:lnTo>
                    <a:pt x="653" y="618"/>
                  </a:lnTo>
                  <a:lnTo>
                    <a:pt x="670" y="600"/>
                  </a:lnTo>
                  <a:lnTo>
                    <a:pt x="690" y="577"/>
                  </a:lnTo>
                  <a:lnTo>
                    <a:pt x="701" y="564"/>
                  </a:lnTo>
                  <a:lnTo>
                    <a:pt x="709" y="556"/>
                  </a:lnTo>
                  <a:lnTo>
                    <a:pt x="724" y="541"/>
                  </a:lnTo>
                  <a:lnTo>
                    <a:pt x="724" y="531"/>
                  </a:lnTo>
                  <a:lnTo>
                    <a:pt x="722" y="535"/>
                  </a:lnTo>
                  <a:lnTo>
                    <a:pt x="711" y="547"/>
                  </a:lnTo>
                  <a:lnTo>
                    <a:pt x="703" y="554"/>
                  </a:lnTo>
                  <a:lnTo>
                    <a:pt x="699" y="558"/>
                  </a:lnTo>
                  <a:lnTo>
                    <a:pt x="695" y="566"/>
                  </a:lnTo>
                  <a:lnTo>
                    <a:pt x="684" y="577"/>
                  </a:lnTo>
                  <a:lnTo>
                    <a:pt x="665" y="598"/>
                  </a:lnTo>
                  <a:lnTo>
                    <a:pt x="647" y="618"/>
                  </a:lnTo>
                  <a:lnTo>
                    <a:pt x="636" y="631"/>
                  </a:lnTo>
                  <a:lnTo>
                    <a:pt x="630" y="637"/>
                  </a:lnTo>
                  <a:lnTo>
                    <a:pt x="624" y="643"/>
                  </a:lnTo>
                  <a:lnTo>
                    <a:pt x="619" y="646"/>
                  </a:lnTo>
                  <a:lnTo>
                    <a:pt x="613" y="652"/>
                  </a:lnTo>
                  <a:lnTo>
                    <a:pt x="603" y="664"/>
                  </a:lnTo>
                  <a:lnTo>
                    <a:pt x="594" y="675"/>
                  </a:lnTo>
                  <a:lnTo>
                    <a:pt x="582" y="687"/>
                  </a:lnTo>
                  <a:lnTo>
                    <a:pt x="565" y="702"/>
                  </a:lnTo>
                  <a:lnTo>
                    <a:pt x="555" y="712"/>
                  </a:lnTo>
                  <a:lnTo>
                    <a:pt x="550" y="717"/>
                  </a:lnTo>
                  <a:lnTo>
                    <a:pt x="546" y="721"/>
                  </a:lnTo>
                  <a:lnTo>
                    <a:pt x="544" y="723"/>
                  </a:lnTo>
                  <a:lnTo>
                    <a:pt x="538" y="731"/>
                  </a:lnTo>
                  <a:lnTo>
                    <a:pt x="532" y="737"/>
                  </a:lnTo>
                  <a:lnTo>
                    <a:pt x="534" y="733"/>
                  </a:lnTo>
                  <a:lnTo>
                    <a:pt x="538" y="727"/>
                  </a:lnTo>
                  <a:lnTo>
                    <a:pt x="544" y="719"/>
                  </a:lnTo>
                  <a:lnTo>
                    <a:pt x="551" y="710"/>
                  </a:lnTo>
                  <a:lnTo>
                    <a:pt x="565" y="696"/>
                  </a:lnTo>
                  <a:lnTo>
                    <a:pt x="574" y="681"/>
                  </a:lnTo>
                  <a:lnTo>
                    <a:pt x="580" y="673"/>
                  </a:lnTo>
                  <a:lnTo>
                    <a:pt x="588" y="664"/>
                  </a:lnTo>
                  <a:lnTo>
                    <a:pt x="601" y="645"/>
                  </a:lnTo>
                  <a:lnTo>
                    <a:pt x="617" y="629"/>
                  </a:lnTo>
                  <a:lnTo>
                    <a:pt x="634" y="606"/>
                  </a:lnTo>
                  <a:lnTo>
                    <a:pt x="655" y="587"/>
                  </a:lnTo>
                  <a:lnTo>
                    <a:pt x="682" y="558"/>
                  </a:lnTo>
                  <a:lnTo>
                    <a:pt x="724" y="512"/>
                  </a:lnTo>
                  <a:lnTo>
                    <a:pt x="724" y="504"/>
                  </a:lnTo>
                  <a:lnTo>
                    <a:pt x="713" y="518"/>
                  </a:lnTo>
                  <a:lnTo>
                    <a:pt x="697" y="531"/>
                  </a:lnTo>
                  <a:lnTo>
                    <a:pt x="676" y="558"/>
                  </a:lnTo>
                  <a:lnTo>
                    <a:pt x="678" y="552"/>
                  </a:lnTo>
                  <a:lnTo>
                    <a:pt x="682" y="545"/>
                  </a:lnTo>
                  <a:lnTo>
                    <a:pt x="699" y="524"/>
                  </a:lnTo>
                  <a:lnTo>
                    <a:pt x="724" y="499"/>
                  </a:lnTo>
                  <a:lnTo>
                    <a:pt x="724" y="460"/>
                  </a:lnTo>
                  <a:lnTo>
                    <a:pt x="718" y="468"/>
                  </a:lnTo>
                  <a:lnTo>
                    <a:pt x="705" y="479"/>
                  </a:lnTo>
                  <a:lnTo>
                    <a:pt x="695" y="489"/>
                  </a:lnTo>
                  <a:lnTo>
                    <a:pt x="690" y="497"/>
                  </a:lnTo>
                  <a:lnTo>
                    <a:pt x="676" y="508"/>
                  </a:lnTo>
                  <a:lnTo>
                    <a:pt x="663" y="518"/>
                  </a:lnTo>
                  <a:lnTo>
                    <a:pt x="659" y="524"/>
                  </a:lnTo>
                  <a:lnTo>
                    <a:pt x="655" y="531"/>
                  </a:lnTo>
                  <a:lnTo>
                    <a:pt x="651" y="537"/>
                  </a:lnTo>
                  <a:lnTo>
                    <a:pt x="646" y="541"/>
                  </a:lnTo>
                  <a:lnTo>
                    <a:pt x="642" y="547"/>
                  </a:lnTo>
                  <a:lnTo>
                    <a:pt x="638" y="552"/>
                  </a:lnTo>
                  <a:lnTo>
                    <a:pt x="624" y="564"/>
                  </a:lnTo>
                  <a:lnTo>
                    <a:pt x="611" y="575"/>
                  </a:lnTo>
                  <a:lnTo>
                    <a:pt x="605" y="579"/>
                  </a:lnTo>
                  <a:lnTo>
                    <a:pt x="599" y="585"/>
                  </a:lnTo>
                  <a:lnTo>
                    <a:pt x="598" y="587"/>
                  </a:lnTo>
                  <a:lnTo>
                    <a:pt x="594" y="583"/>
                  </a:lnTo>
                  <a:lnTo>
                    <a:pt x="594" y="581"/>
                  </a:lnTo>
                  <a:lnTo>
                    <a:pt x="594" y="577"/>
                  </a:lnTo>
                  <a:lnTo>
                    <a:pt x="598" y="574"/>
                  </a:lnTo>
                  <a:lnTo>
                    <a:pt x="598" y="572"/>
                  </a:lnTo>
                  <a:lnTo>
                    <a:pt x="599" y="574"/>
                  </a:lnTo>
                  <a:lnTo>
                    <a:pt x="601" y="574"/>
                  </a:lnTo>
                  <a:lnTo>
                    <a:pt x="605" y="570"/>
                  </a:lnTo>
                  <a:lnTo>
                    <a:pt x="611" y="564"/>
                  </a:lnTo>
                  <a:lnTo>
                    <a:pt x="615" y="558"/>
                  </a:lnTo>
                  <a:lnTo>
                    <a:pt x="617" y="550"/>
                  </a:lnTo>
                  <a:lnTo>
                    <a:pt x="617" y="547"/>
                  </a:lnTo>
                  <a:lnTo>
                    <a:pt x="619" y="549"/>
                  </a:lnTo>
                  <a:lnTo>
                    <a:pt x="617" y="558"/>
                  </a:lnTo>
                  <a:lnTo>
                    <a:pt x="615" y="566"/>
                  </a:lnTo>
                  <a:lnTo>
                    <a:pt x="622" y="554"/>
                  </a:lnTo>
                  <a:lnTo>
                    <a:pt x="626" y="543"/>
                  </a:lnTo>
                  <a:lnTo>
                    <a:pt x="632" y="537"/>
                  </a:lnTo>
                  <a:lnTo>
                    <a:pt x="638" y="531"/>
                  </a:lnTo>
                  <a:lnTo>
                    <a:pt x="646" y="527"/>
                  </a:lnTo>
                  <a:lnTo>
                    <a:pt x="649" y="524"/>
                  </a:lnTo>
                  <a:lnTo>
                    <a:pt x="653" y="516"/>
                  </a:lnTo>
                  <a:lnTo>
                    <a:pt x="676" y="491"/>
                  </a:lnTo>
                  <a:lnTo>
                    <a:pt x="684" y="479"/>
                  </a:lnTo>
                  <a:lnTo>
                    <a:pt x="692" y="470"/>
                  </a:lnTo>
                  <a:lnTo>
                    <a:pt x="697" y="466"/>
                  </a:lnTo>
                  <a:lnTo>
                    <a:pt x="701" y="462"/>
                  </a:lnTo>
                  <a:lnTo>
                    <a:pt x="709" y="451"/>
                  </a:lnTo>
                  <a:lnTo>
                    <a:pt x="717" y="443"/>
                  </a:lnTo>
                  <a:lnTo>
                    <a:pt x="724" y="435"/>
                  </a:lnTo>
                  <a:lnTo>
                    <a:pt x="724" y="426"/>
                  </a:lnTo>
                  <a:lnTo>
                    <a:pt x="722" y="428"/>
                  </a:lnTo>
                  <a:lnTo>
                    <a:pt x="715" y="433"/>
                  </a:lnTo>
                  <a:lnTo>
                    <a:pt x="709" y="441"/>
                  </a:lnTo>
                  <a:lnTo>
                    <a:pt x="703" y="449"/>
                  </a:lnTo>
                  <a:lnTo>
                    <a:pt x="692" y="462"/>
                  </a:lnTo>
                  <a:lnTo>
                    <a:pt x="665" y="491"/>
                  </a:lnTo>
                  <a:lnTo>
                    <a:pt x="653" y="506"/>
                  </a:lnTo>
                  <a:lnTo>
                    <a:pt x="640" y="520"/>
                  </a:lnTo>
                  <a:lnTo>
                    <a:pt x="624" y="537"/>
                  </a:lnTo>
                  <a:lnTo>
                    <a:pt x="599" y="554"/>
                  </a:lnTo>
                  <a:lnTo>
                    <a:pt x="598" y="556"/>
                  </a:lnTo>
                  <a:lnTo>
                    <a:pt x="598" y="558"/>
                  </a:lnTo>
                  <a:lnTo>
                    <a:pt x="598" y="562"/>
                  </a:lnTo>
                  <a:lnTo>
                    <a:pt x="594" y="570"/>
                  </a:lnTo>
                  <a:lnTo>
                    <a:pt x="574" y="589"/>
                  </a:lnTo>
                  <a:lnTo>
                    <a:pt x="571" y="593"/>
                  </a:lnTo>
                  <a:lnTo>
                    <a:pt x="569" y="593"/>
                  </a:lnTo>
                  <a:lnTo>
                    <a:pt x="569" y="591"/>
                  </a:lnTo>
                  <a:lnTo>
                    <a:pt x="573" y="574"/>
                  </a:lnTo>
                  <a:lnTo>
                    <a:pt x="567" y="579"/>
                  </a:lnTo>
                  <a:lnTo>
                    <a:pt x="550" y="598"/>
                  </a:lnTo>
                  <a:lnTo>
                    <a:pt x="548" y="598"/>
                  </a:lnTo>
                  <a:lnTo>
                    <a:pt x="546" y="598"/>
                  </a:lnTo>
                  <a:lnTo>
                    <a:pt x="546" y="597"/>
                  </a:lnTo>
                  <a:lnTo>
                    <a:pt x="555" y="579"/>
                  </a:lnTo>
                  <a:lnTo>
                    <a:pt x="571" y="562"/>
                  </a:lnTo>
                  <a:lnTo>
                    <a:pt x="598" y="537"/>
                  </a:lnTo>
                  <a:lnTo>
                    <a:pt x="622" y="508"/>
                  </a:lnTo>
                  <a:lnTo>
                    <a:pt x="651" y="479"/>
                  </a:lnTo>
                  <a:lnTo>
                    <a:pt x="667" y="466"/>
                  </a:lnTo>
                  <a:lnTo>
                    <a:pt x="682" y="447"/>
                  </a:lnTo>
                  <a:lnTo>
                    <a:pt x="694" y="430"/>
                  </a:lnTo>
                  <a:lnTo>
                    <a:pt x="690" y="433"/>
                  </a:lnTo>
                  <a:lnTo>
                    <a:pt x="684" y="439"/>
                  </a:lnTo>
                  <a:lnTo>
                    <a:pt x="680" y="443"/>
                  </a:lnTo>
                  <a:lnTo>
                    <a:pt x="653" y="472"/>
                  </a:lnTo>
                  <a:lnTo>
                    <a:pt x="655" y="468"/>
                  </a:lnTo>
                  <a:lnTo>
                    <a:pt x="661" y="456"/>
                  </a:lnTo>
                  <a:lnTo>
                    <a:pt x="669" y="443"/>
                  </a:lnTo>
                  <a:lnTo>
                    <a:pt x="684" y="426"/>
                  </a:lnTo>
                  <a:lnTo>
                    <a:pt x="697" y="403"/>
                  </a:lnTo>
                  <a:lnTo>
                    <a:pt x="724" y="374"/>
                  </a:lnTo>
                  <a:lnTo>
                    <a:pt x="724" y="360"/>
                  </a:lnTo>
                  <a:lnTo>
                    <a:pt x="705" y="378"/>
                  </a:lnTo>
                  <a:lnTo>
                    <a:pt x="688" y="395"/>
                  </a:lnTo>
                  <a:lnTo>
                    <a:pt x="670" y="414"/>
                  </a:lnTo>
                  <a:lnTo>
                    <a:pt x="659" y="426"/>
                  </a:lnTo>
                  <a:lnTo>
                    <a:pt x="646" y="435"/>
                  </a:lnTo>
                  <a:lnTo>
                    <a:pt x="638" y="437"/>
                  </a:lnTo>
                  <a:lnTo>
                    <a:pt x="634" y="441"/>
                  </a:lnTo>
                  <a:lnTo>
                    <a:pt x="628" y="445"/>
                  </a:lnTo>
                  <a:lnTo>
                    <a:pt x="622" y="454"/>
                  </a:lnTo>
                  <a:lnTo>
                    <a:pt x="622" y="460"/>
                  </a:lnTo>
                  <a:lnTo>
                    <a:pt x="619" y="464"/>
                  </a:lnTo>
                  <a:lnTo>
                    <a:pt x="615" y="466"/>
                  </a:lnTo>
                  <a:lnTo>
                    <a:pt x="584" y="497"/>
                  </a:lnTo>
                  <a:lnTo>
                    <a:pt x="561" y="520"/>
                  </a:lnTo>
                  <a:lnTo>
                    <a:pt x="550" y="535"/>
                  </a:lnTo>
                  <a:lnTo>
                    <a:pt x="542" y="545"/>
                  </a:lnTo>
                  <a:lnTo>
                    <a:pt x="536" y="554"/>
                  </a:lnTo>
                  <a:lnTo>
                    <a:pt x="525" y="564"/>
                  </a:lnTo>
                  <a:lnTo>
                    <a:pt x="513" y="575"/>
                  </a:lnTo>
                  <a:lnTo>
                    <a:pt x="507" y="581"/>
                  </a:lnTo>
                  <a:lnTo>
                    <a:pt x="505" y="585"/>
                  </a:lnTo>
                  <a:lnTo>
                    <a:pt x="502" y="589"/>
                  </a:lnTo>
                  <a:lnTo>
                    <a:pt x="492" y="593"/>
                  </a:lnTo>
                  <a:lnTo>
                    <a:pt x="488" y="597"/>
                  </a:lnTo>
                  <a:lnTo>
                    <a:pt x="486" y="602"/>
                  </a:lnTo>
                  <a:lnTo>
                    <a:pt x="478" y="610"/>
                  </a:lnTo>
                  <a:lnTo>
                    <a:pt x="471" y="620"/>
                  </a:lnTo>
                  <a:lnTo>
                    <a:pt x="461" y="629"/>
                  </a:lnTo>
                  <a:lnTo>
                    <a:pt x="454" y="641"/>
                  </a:lnTo>
                  <a:lnTo>
                    <a:pt x="450" y="646"/>
                  </a:lnTo>
                  <a:lnTo>
                    <a:pt x="448" y="652"/>
                  </a:lnTo>
                  <a:lnTo>
                    <a:pt x="446" y="654"/>
                  </a:lnTo>
                  <a:lnTo>
                    <a:pt x="442" y="656"/>
                  </a:lnTo>
                  <a:lnTo>
                    <a:pt x="425" y="675"/>
                  </a:lnTo>
                  <a:lnTo>
                    <a:pt x="388" y="716"/>
                  </a:lnTo>
                  <a:lnTo>
                    <a:pt x="392" y="710"/>
                  </a:lnTo>
                  <a:lnTo>
                    <a:pt x="404" y="694"/>
                  </a:lnTo>
                  <a:lnTo>
                    <a:pt x="415" y="679"/>
                  </a:lnTo>
                  <a:lnTo>
                    <a:pt x="427" y="666"/>
                  </a:lnTo>
                  <a:lnTo>
                    <a:pt x="444" y="646"/>
                  </a:lnTo>
                  <a:lnTo>
                    <a:pt x="455" y="627"/>
                  </a:lnTo>
                  <a:lnTo>
                    <a:pt x="465" y="616"/>
                  </a:lnTo>
                  <a:lnTo>
                    <a:pt x="475" y="604"/>
                  </a:lnTo>
                  <a:lnTo>
                    <a:pt x="480" y="600"/>
                  </a:lnTo>
                  <a:lnTo>
                    <a:pt x="480" y="598"/>
                  </a:lnTo>
                  <a:lnTo>
                    <a:pt x="480" y="597"/>
                  </a:lnTo>
                  <a:lnTo>
                    <a:pt x="480" y="593"/>
                  </a:lnTo>
                  <a:lnTo>
                    <a:pt x="484" y="587"/>
                  </a:lnTo>
                  <a:lnTo>
                    <a:pt x="492" y="579"/>
                  </a:lnTo>
                  <a:lnTo>
                    <a:pt x="500" y="572"/>
                  </a:lnTo>
                  <a:lnTo>
                    <a:pt x="519" y="552"/>
                  </a:lnTo>
                  <a:lnTo>
                    <a:pt x="538" y="531"/>
                  </a:lnTo>
                  <a:lnTo>
                    <a:pt x="550" y="520"/>
                  </a:lnTo>
                  <a:lnTo>
                    <a:pt x="559" y="508"/>
                  </a:lnTo>
                  <a:lnTo>
                    <a:pt x="565" y="501"/>
                  </a:lnTo>
                  <a:lnTo>
                    <a:pt x="573" y="489"/>
                  </a:lnTo>
                  <a:lnTo>
                    <a:pt x="576" y="483"/>
                  </a:lnTo>
                  <a:lnTo>
                    <a:pt x="580" y="479"/>
                  </a:lnTo>
                  <a:lnTo>
                    <a:pt x="584" y="476"/>
                  </a:lnTo>
                  <a:lnTo>
                    <a:pt x="586" y="474"/>
                  </a:lnTo>
                  <a:lnTo>
                    <a:pt x="590" y="470"/>
                  </a:lnTo>
                  <a:lnTo>
                    <a:pt x="596" y="466"/>
                  </a:lnTo>
                  <a:lnTo>
                    <a:pt x="601" y="462"/>
                  </a:lnTo>
                  <a:lnTo>
                    <a:pt x="605" y="460"/>
                  </a:lnTo>
                  <a:lnTo>
                    <a:pt x="611" y="451"/>
                  </a:lnTo>
                  <a:lnTo>
                    <a:pt x="617" y="443"/>
                  </a:lnTo>
                  <a:lnTo>
                    <a:pt x="622" y="439"/>
                  </a:lnTo>
                  <a:lnTo>
                    <a:pt x="624" y="437"/>
                  </a:lnTo>
                  <a:lnTo>
                    <a:pt x="632" y="431"/>
                  </a:lnTo>
                  <a:lnTo>
                    <a:pt x="636" y="426"/>
                  </a:lnTo>
                  <a:lnTo>
                    <a:pt x="640" y="418"/>
                  </a:lnTo>
                  <a:lnTo>
                    <a:pt x="649" y="410"/>
                  </a:lnTo>
                  <a:lnTo>
                    <a:pt x="657" y="403"/>
                  </a:lnTo>
                  <a:lnTo>
                    <a:pt x="663" y="397"/>
                  </a:lnTo>
                  <a:lnTo>
                    <a:pt x="669" y="385"/>
                  </a:lnTo>
                  <a:lnTo>
                    <a:pt x="676" y="370"/>
                  </a:lnTo>
                  <a:lnTo>
                    <a:pt x="672" y="380"/>
                  </a:lnTo>
                  <a:lnTo>
                    <a:pt x="669" y="383"/>
                  </a:lnTo>
                  <a:lnTo>
                    <a:pt x="665" y="387"/>
                  </a:lnTo>
                  <a:lnTo>
                    <a:pt x="657" y="393"/>
                  </a:lnTo>
                  <a:lnTo>
                    <a:pt x="634" y="416"/>
                  </a:lnTo>
                  <a:lnTo>
                    <a:pt x="626" y="426"/>
                  </a:lnTo>
                  <a:lnTo>
                    <a:pt x="621" y="437"/>
                  </a:lnTo>
                  <a:lnTo>
                    <a:pt x="607" y="445"/>
                  </a:lnTo>
                  <a:lnTo>
                    <a:pt x="596" y="458"/>
                  </a:lnTo>
                  <a:lnTo>
                    <a:pt x="590" y="460"/>
                  </a:lnTo>
                  <a:lnTo>
                    <a:pt x="588" y="460"/>
                  </a:lnTo>
                  <a:lnTo>
                    <a:pt x="571" y="481"/>
                  </a:lnTo>
                  <a:lnTo>
                    <a:pt x="551" y="504"/>
                  </a:lnTo>
                  <a:lnTo>
                    <a:pt x="534" y="526"/>
                  </a:lnTo>
                  <a:lnTo>
                    <a:pt x="515" y="547"/>
                  </a:lnTo>
                  <a:lnTo>
                    <a:pt x="500" y="564"/>
                  </a:lnTo>
                  <a:lnTo>
                    <a:pt x="484" y="581"/>
                  </a:lnTo>
                  <a:lnTo>
                    <a:pt x="457" y="610"/>
                  </a:lnTo>
                  <a:lnTo>
                    <a:pt x="450" y="618"/>
                  </a:lnTo>
                  <a:lnTo>
                    <a:pt x="440" y="623"/>
                  </a:lnTo>
                  <a:lnTo>
                    <a:pt x="448" y="618"/>
                  </a:lnTo>
                  <a:lnTo>
                    <a:pt x="469" y="591"/>
                  </a:lnTo>
                  <a:lnTo>
                    <a:pt x="503" y="554"/>
                  </a:lnTo>
                  <a:lnTo>
                    <a:pt x="544" y="504"/>
                  </a:lnTo>
                  <a:lnTo>
                    <a:pt x="561" y="485"/>
                  </a:lnTo>
                  <a:lnTo>
                    <a:pt x="567" y="479"/>
                  </a:lnTo>
                  <a:lnTo>
                    <a:pt x="574" y="462"/>
                  </a:lnTo>
                  <a:lnTo>
                    <a:pt x="561" y="470"/>
                  </a:lnTo>
                  <a:lnTo>
                    <a:pt x="563" y="468"/>
                  </a:lnTo>
                  <a:lnTo>
                    <a:pt x="567" y="462"/>
                  </a:lnTo>
                  <a:lnTo>
                    <a:pt x="582" y="445"/>
                  </a:lnTo>
                  <a:lnTo>
                    <a:pt x="607" y="420"/>
                  </a:lnTo>
                  <a:lnTo>
                    <a:pt x="611" y="418"/>
                  </a:lnTo>
                  <a:lnTo>
                    <a:pt x="617" y="416"/>
                  </a:lnTo>
                  <a:lnTo>
                    <a:pt x="621" y="412"/>
                  </a:lnTo>
                  <a:lnTo>
                    <a:pt x="621" y="410"/>
                  </a:lnTo>
                  <a:lnTo>
                    <a:pt x="624" y="406"/>
                  </a:lnTo>
                  <a:lnTo>
                    <a:pt x="628" y="405"/>
                  </a:lnTo>
                  <a:lnTo>
                    <a:pt x="632" y="403"/>
                  </a:lnTo>
                  <a:lnTo>
                    <a:pt x="634" y="397"/>
                  </a:lnTo>
                  <a:lnTo>
                    <a:pt x="640" y="389"/>
                  </a:lnTo>
                  <a:lnTo>
                    <a:pt x="646" y="382"/>
                  </a:lnTo>
                  <a:lnTo>
                    <a:pt x="647" y="378"/>
                  </a:lnTo>
                  <a:lnTo>
                    <a:pt x="649" y="376"/>
                  </a:lnTo>
                  <a:lnTo>
                    <a:pt x="655" y="372"/>
                  </a:lnTo>
                  <a:lnTo>
                    <a:pt x="659" y="368"/>
                  </a:lnTo>
                  <a:lnTo>
                    <a:pt x="661" y="366"/>
                  </a:lnTo>
                  <a:lnTo>
                    <a:pt x="665" y="359"/>
                  </a:lnTo>
                  <a:lnTo>
                    <a:pt x="674" y="351"/>
                  </a:lnTo>
                  <a:lnTo>
                    <a:pt x="676" y="347"/>
                  </a:lnTo>
                  <a:lnTo>
                    <a:pt x="682" y="345"/>
                  </a:lnTo>
                  <a:lnTo>
                    <a:pt x="692" y="335"/>
                  </a:lnTo>
                  <a:lnTo>
                    <a:pt x="697" y="326"/>
                  </a:lnTo>
                  <a:lnTo>
                    <a:pt x="699" y="322"/>
                  </a:lnTo>
                  <a:lnTo>
                    <a:pt x="703" y="318"/>
                  </a:lnTo>
                  <a:lnTo>
                    <a:pt x="707" y="316"/>
                  </a:lnTo>
                  <a:lnTo>
                    <a:pt x="711" y="312"/>
                  </a:lnTo>
                  <a:lnTo>
                    <a:pt x="724" y="297"/>
                  </a:lnTo>
                  <a:lnTo>
                    <a:pt x="724" y="289"/>
                  </a:lnTo>
                  <a:lnTo>
                    <a:pt x="718" y="293"/>
                  </a:lnTo>
                  <a:lnTo>
                    <a:pt x="711" y="303"/>
                  </a:lnTo>
                  <a:lnTo>
                    <a:pt x="701" y="312"/>
                  </a:lnTo>
                  <a:lnTo>
                    <a:pt x="682" y="330"/>
                  </a:lnTo>
                  <a:lnTo>
                    <a:pt x="672" y="339"/>
                  </a:lnTo>
                  <a:lnTo>
                    <a:pt x="669" y="347"/>
                  </a:lnTo>
                  <a:lnTo>
                    <a:pt x="663" y="353"/>
                  </a:lnTo>
                  <a:lnTo>
                    <a:pt x="655" y="362"/>
                  </a:lnTo>
                  <a:lnTo>
                    <a:pt x="642" y="374"/>
                  </a:lnTo>
                  <a:lnTo>
                    <a:pt x="632" y="385"/>
                  </a:lnTo>
                  <a:lnTo>
                    <a:pt x="619" y="397"/>
                  </a:lnTo>
                  <a:lnTo>
                    <a:pt x="603" y="408"/>
                  </a:lnTo>
                  <a:lnTo>
                    <a:pt x="582" y="431"/>
                  </a:lnTo>
                  <a:lnTo>
                    <a:pt x="548" y="470"/>
                  </a:lnTo>
                  <a:lnTo>
                    <a:pt x="526" y="495"/>
                  </a:lnTo>
                  <a:lnTo>
                    <a:pt x="513" y="510"/>
                  </a:lnTo>
                  <a:lnTo>
                    <a:pt x="503" y="518"/>
                  </a:lnTo>
                  <a:lnTo>
                    <a:pt x="496" y="526"/>
                  </a:lnTo>
                  <a:lnTo>
                    <a:pt x="486" y="537"/>
                  </a:lnTo>
                  <a:lnTo>
                    <a:pt x="469" y="556"/>
                  </a:lnTo>
                  <a:lnTo>
                    <a:pt x="425" y="608"/>
                  </a:lnTo>
                  <a:lnTo>
                    <a:pt x="402" y="637"/>
                  </a:lnTo>
                  <a:lnTo>
                    <a:pt x="375" y="664"/>
                  </a:lnTo>
                  <a:lnTo>
                    <a:pt x="313" y="737"/>
                  </a:lnTo>
                  <a:lnTo>
                    <a:pt x="294" y="762"/>
                  </a:lnTo>
                  <a:lnTo>
                    <a:pt x="273" y="783"/>
                  </a:lnTo>
                  <a:lnTo>
                    <a:pt x="248" y="813"/>
                  </a:lnTo>
                  <a:lnTo>
                    <a:pt x="225" y="846"/>
                  </a:lnTo>
                  <a:lnTo>
                    <a:pt x="194" y="883"/>
                  </a:lnTo>
                  <a:lnTo>
                    <a:pt x="164" y="913"/>
                  </a:lnTo>
                  <a:lnTo>
                    <a:pt x="171" y="902"/>
                  </a:lnTo>
                  <a:lnTo>
                    <a:pt x="194" y="875"/>
                  </a:lnTo>
                  <a:lnTo>
                    <a:pt x="214" y="848"/>
                  </a:lnTo>
                  <a:lnTo>
                    <a:pt x="246" y="806"/>
                  </a:lnTo>
                  <a:lnTo>
                    <a:pt x="286" y="758"/>
                  </a:lnTo>
                  <a:lnTo>
                    <a:pt x="308" y="733"/>
                  </a:lnTo>
                  <a:lnTo>
                    <a:pt x="321" y="714"/>
                  </a:lnTo>
                  <a:lnTo>
                    <a:pt x="334" y="698"/>
                  </a:lnTo>
                  <a:lnTo>
                    <a:pt x="354" y="675"/>
                  </a:lnTo>
                  <a:lnTo>
                    <a:pt x="379" y="648"/>
                  </a:lnTo>
                  <a:lnTo>
                    <a:pt x="396" y="629"/>
                  </a:lnTo>
                  <a:lnTo>
                    <a:pt x="423" y="597"/>
                  </a:lnTo>
                  <a:lnTo>
                    <a:pt x="446" y="572"/>
                  </a:lnTo>
                  <a:lnTo>
                    <a:pt x="477" y="531"/>
                  </a:lnTo>
                  <a:lnTo>
                    <a:pt x="423" y="593"/>
                  </a:lnTo>
                  <a:lnTo>
                    <a:pt x="333" y="694"/>
                  </a:lnTo>
                  <a:lnTo>
                    <a:pt x="296" y="735"/>
                  </a:lnTo>
                  <a:lnTo>
                    <a:pt x="262" y="779"/>
                  </a:lnTo>
                  <a:lnTo>
                    <a:pt x="192" y="865"/>
                  </a:lnTo>
                  <a:lnTo>
                    <a:pt x="169" y="896"/>
                  </a:lnTo>
                  <a:lnTo>
                    <a:pt x="146" y="925"/>
                  </a:lnTo>
                  <a:lnTo>
                    <a:pt x="87" y="996"/>
                  </a:lnTo>
                  <a:lnTo>
                    <a:pt x="39" y="1053"/>
                  </a:lnTo>
                  <a:lnTo>
                    <a:pt x="39" y="1044"/>
                  </a:lnTo>
                  <a:lnTo>
                    <a:pt x="39" y="1038"/>
                  </a:lnTo>
                  <a:lnTo>
                    <a:pt x="35" y="1032"/>
                  </a:lnTo>
                  <a:lnTo>
                    <a:pt x="31" y="1027"/>
                  </a:lnTo>
                  <a:lnTo>
                    <a:pt x="35" y="1021"/>
                  </a:lnTo>
                  <a:lnTo>
                    <a:pt x="37" y="1015"/>
                  </a:lnTo>
                  <a:lnTo>
                    <a:pt x="37" y="1009"/>
                  </a:lnTo>
                  <a:lnTo>
                    <a:pt x="43" y="979"/>
                  </a:lnTo>
                  <a:lnTo>
                    <a:pt x="43" y="952"/>
                  </a:lnTo>
                  <a:lnTo>
                    <a:pt x="48" y="931"/>
                  </a:lnTo>
                  <a:lnTo>
                    <a:pt x="50" y="929"/>
                  </a:lnTo>
                  <a:lnTo>
                    <a:pt x="52" y="929"/>
                  </a:lnTo>
                  <a:lnTo>
                    <a:pt x="54" y="925"/>
                  </a:lnTo>
                  <a:lnTo>
                    <a:pt x="56" y="919"/>
                  </a:lnTo>
                  <a:lnTo>
                    <a:pt x="56" y="915"/>
                  </a:lnTo>
                  <a:lnTo>
                    <a:pt x="54" y="908"/>
                  </a:lnTo>
                  <a:lnTo>
                    <a:pt x="54" y="898"/>
                  </a:lnTo>
                  <a:lnTo>
                    <a:pt x="56" y="890"/>
                  </a:lnTo>
                  <a:lnTo>
                    <a:pt x="56" y="869"/>
                  </a:lnTo>
                  <a:lnTo>
                    <a:pt x="60" y="863"/>
                  </a:lnTo>
                  <a:lnTo>
                    <a:pt x="62" y="858"/>
                  </a:lnTo>
                  <a:lnTo>
                    <a:pt x="64" y="848"/>
                  </a:lnTo>
                  <a:lnTo>
                    <a:pt x="62" y="844"/>
                  </a:lnTo>
                  <a:lnTo>
                    <a:pt x="62" y="842"/>
                  </a:lnTo>
                  <a:lnTo>
                    <a:pt x="60" y="850"/>
                  </a:lnTo>
                  <a:lnTo>
                    <a:pt x="54" y="861"/>
                  </a:lnTo>
                  <a:lnTo>
                    <a:pt x="52" y="861"/>
                  </a:lnTo>
                  <a:lnTo>
                    <a:pt x="52" y="860"/>
                  </a:lnTo>
                  <a:lnTo>
                    <a:pt x="52" y="854"/>
                  </a:lnTo>
                  <a:lnTo>
                    <a:pt x="52" y="850"/>
                  </a:lnTo>
                  <a:lnTo>
                    <a:pt x="54" y="844"/>
                  </a:lnTo>
                  <a:lnTo>
                    <a:pt x="58" y="821"/>
                  </a:lnTo>
                  <a:lnTo>
                    <a:pt x="60" y="800"/>
                  </a:lnTo>
                  <a:lnTo>
                    <a:pt x="62" y="794"/>
                  </a:lnTo>
                  <a:lnTo>
                    <a:pt x="62" y="787"/>
                  </a:lnTo>
                  <a:lnTo>
                    <a:pt x="60" y="790"/>
                  </a:lnTo>
                  <a:lnTo>
                    <a:pt x="56" y="798"/>
                  </a:lnTo>
                  <a:lnTo>
                    <a:pt x="56" y="810"/>
                  </a:lnTo>
                  <a:lnTo>
                    <a:pt x="56" y="819"/>
                  </a:lnTo>
                  <a:lnTo>
                    <a:pt x="54" y="829"/>
                  </a:lnTo>
                  <a:lnTo>
                    <a:pt x="50" y="837"/>
                  </a:lnTo>
                  <a:lnTo>
                    <a:pt x="45" y="850"/>
                  </a:lnTo>
                  <a:lnTo>
                    <a:pt x="43" y="850"/>
                  </a:lnTo>
                  <a:lnTo>
                    <a:pt x="43" y="846"/>
                  </a:lnTo>
                  <a:lnTo>
                    <a:pt x="43" y="838"/>
                  </a:lnTo>
                  <a:lnTo>
                    <a:pt x="41" y="837"/>
                  </a:lnTo>
                  <a:lnTo>
                    <a:pt x="41" y="840"/>
                  </a:lnTo>
                  <a:lnTo>
                    <a:pt x="41" y="846"/>
                  </a:lnTo>
                  <a:lnTo>
                    <a:pt x="39" y="852"/>
                  </a:lnTo>
                  <a:lnTo>
                    <a:pt x="37" y="854"/>
                  </a:lnTo>
                  <a:lnTo>
                    <a:pt x="35" y="858"/>
                  </a:lnTo>
                  <a:lnTo>
                    <a:pt x="35" y="863"/>
                  </a:lnTo>
                  <a:lnTo>
                    <a:pt x="35" y="865"/>
                  </a:lnTo>
                  <a:lnTo>
                    <a:pt x="31" y="883"/>
                  </a:lnTo>
                  <a:lnTo>
                    <a:pt x="23" y="915"/>
                  </a:lnTo>
                  <a:lnTo>
                    <a:pt x="22" y="934"/>
                  </a:lnTo>
                  <a:lnTo>
                    <a:pt x="22" y="944"/>
                  </a:lnTo>
                  <a:lnTo>
                    <a:pt x="20" y="952"/>
                  </a:lnTo>
                  <a:lnTo>
                    <a:pt x="14" y="975"/>
                  </a:lnTo>
                  <a:lnTo>
                    <a:pt x="10" y="996"/>
                  </a:lnTo>
                  <a:lnTo>
                    <a:pt x="8" y="1019"/>
                  </a:lnTo>
                  <a:lnTo>
                    <a:pt x="4" y="1040"/>
                  </a:lnTo>
                  <a:lnTo>
                    <a:pt x="2" y="1057"/>
                  </a:lnTo>
                  <a:lnTo>
                    <a:pt x="0" y="1086"/>
                  </a:lnTo>
                  <a:lnTo>
                    <a:pt x="448" y="1086"/>
                  </a:lnTo>
                  <a:lnTo>
                    <a:pt x="469" y="1057"/>
                  </a:lnTo>
                  <a:lnTo>
                    <a:pt x="505" y="1013"/>
                  </a:lnTo>
                  <a:lnTo>
                    <a:pt x="519" y="992"/>
                  </a:lnTo>
                  <a:lnTo>
                    <a:pt x="530" y="977"/>
                  </a:lnTo>
                  <a:lnTo>
                    <a:pt x="544" y="959"/>
                  </a:lnTo>
                  <a:lnTo>
                    <a:pt x="557" y="946"/>
                  </a:lnTo>
                  <a:lnTo>
                    <a:pt x="563" y="934"/>
                  </a:lnTo>
                  <a:lnTo>
                    <a:pt x="567" y="925"/>
                  </a:lnTo>
                  <a:lnTo>
                    <a:pt x="571" y="921"/>
                  </a:lnTo>
                  <a:lnTo>
                    <a:pt x="576" y="915"/>
                  </a:lnTo>
                  <a:lnTo>
                    <a:pt x="578" y="911"/>
                  </a:lnTo>
                  <a:lnTo>
                    <a:pt x="582" y="909"/>
                  </a:lnTo>
                  <a:lnTo>
                    <a:pt x="586" y="909"/>
                  </a:lnTo>
                  <a:lnTo>
                    <a:pt x="588" y="906"/>
                  </a:lnTo>
                  <a:lnTo>
                    <a:pt x="592" y="902"/>
                  </a:lnTo>
                  <a:lnTo>
                    <a:pt x="599" y="894"/>
                  </a:lnTo>
                  <a:lnTo>
                    <a:pt x="617" y="879"/>
                  </a:lnTo>
                  <a:lnTo>
                    <a:pt x="624" y="869"/>
                  </a:lnTo>
                  <a:lnTo>
                    <a:pt x="624" y="865"/>
                  </a:lnTo>
                  <a:lnTo>
                    <a:pt x="622" y="865"/>
                  </a:lnTo>
                  <a:lnTo>
                    <a:pt x="617" y="869"/>
                  </a:lnTo>
                  <a:lnTo>
                    <a:pt x="615" y="869"/>
                  </a:lnTo>
                  <a:lnTo>
                    <a:pt x="615" y="865"/>
                  </a:lnTo>
                  <a:lnTo>
                    <a:pt x="617" y="861"/>
                  </a:lnTo>
                  <a:lnTo>
                    <a:pt x="621" y="860"/>
                  </a:lnTo>
                  <a:lnTo>
                    <a:pt x="632" y="850"/>
                  </a:lnTo>
                  <a:lnTo>
                    <a:pt x="640" y="842"/>
                  </a:lnTo>
                  <a:lnTo>
                    <a:pt x="659" y="819"/>
                  </a:lnTo>
                  <a:lnTo>
                    <a:pt x="663" y="817"/>
                  </a:lnTo>
                  <a:lnTo>
                    <a:pt x="669" y="815"/>
                  </a:lnTo>
                  <a:lnTo>
                    <a:pt x="670" y="813"/>
                  </a:lnTo>
                  <a:lnTo>
                    <a:pt x="670" y="812"/>
                  </a:lnTo>
                  <a:lnTo>
                    <a:pt x="670" y="806"/>
                  </a:lnTo>
                  <a:lnTo>
                    <a:pt x="674" y="798"/>
                  </a:lnTo>
                  <a:lnTo>
                    <a:pt x="686" y="787"/>
                  </a:lnTo>
                  <a:lnTo>
                    <a:pt x="695" y="777"/>
                  </a:lnTo>
                  <a:lnTo>
                    <a:pt x="701" y="769"/>
                  </a:lnTo>
                  <a:lnTo>
                    <a:pt x="724" y="742"/>
                  </a:lnTo>
                  <a:lnTo>
                    <a:pt x="724" y="714"/>
                  </a:lnTo>
                  <a:lnTo>
                    <a:pt x="709" y="733"/>
                  </a:lnTo>
                  <a:lnTo>
                    <a:pt x="697" y="746"/>
                  </a:lnTo>
                  <a:lnTo>
                    <a:pt x="686" y="756"/>
                  </a:lnTo>
                  <a:lnTo>
                    <a:pt x="676" y="767"/>
                  </a:lnTo>
                  <a:lnTo>
                    <a:pt x="661" y="785"/>
                  </a:lnTo>
                  <a:lnTo>
                    <a:pt x="655" y="789"/>
                  </a:lnTo>
                  <a:lnTo>
                    <a:pt x="653" y="789"/>
                  </a:lnTo>
                  <a:lnTo>
                    <a:pt x="653" y="785"/>
                  </a:lnTo>
                  <a:lnTo>
                    <a:pt x="655" y="781"/>
                  </a:lnTo>
                  <a:lnTo>
                    <a:pt x="659" y="777"/>
                  </a:lnTo>
                  <a:lnTo>
                    <a:pt x="665" y="771"/>
                  </a:lnTo>
                  <a:lnTo>
                    <a:pt x="678" y="756"/>
                  </a:lnTo>
                  <a:lnTo>
                    <a:pt x="695" y="737"/>
                  </a:lnTo>
                  <a:lnTo>
                    <a:pt x="724" y="706"/>
                  </a:lnTo>
                  <a:lnTo>
                    <a:pt x="724" y="693"/>
                  </a:lnTo>
                  <a:lnTo>
                    <a:pt x="717" y="700"/>
                  </a:lnTo>
                  <a:lnTo>
                    <a:pt x="699" y="719"/>
                  </a:lnTo>
                  <a:lnTo>
                    <a:pt x="688" y="737"/>
                  </a:lnTo>
                  <a:lnTo>
                    <a:pt x="680" y="742"/>
                  </a:lnTo>
                  <a:lnTo>
                    <a:pt x="667" y="756"/>
                  </a:lnTo>
                  <a:lnTo>
                    <a:pt x="653" y="769"/>
                  </a:lnTo>
                  <a:lnTo>
                    <a:pt x="638" y="789"/>
                  </a:lnTo>
                  <a:lnTo>
                    <a:pt x="615" y="813"/>
                  </a:lnTo>
                  <a:lnTo>
                    <a:pt x="592" y="838"/>
                  </a:lnTo>
                  <a:lnTo>
                    <a:pt x="569" y="863"/>
                  </a:lnTo>
                  <a:lnTo>
                    <a:pt x="544" y="892"/>
                  </a:lnTo>
                  <a:lnTo>
                    <a:pt x="534" y="900"/>
                  </a:lnTo>
                  <a:lnTo>
                    <a:pt x="523" y="906"/>
                  </a:lnTo>
                  <a:lnTo>
                    <a:pt x="519" y="908"/>
                  </a:lnTo>
                  <a:lnTo>
                    <a:pt x="515" y="911"/>
                  </a:lnTo>
                  <a:lnTo>
                    <a:pt x="511" y="913"/>
                  </a:lnTo>
                  <a:lnTo>
                    <a:pt x="507" y="915"/>
                  </a:lnTo>
                  <a:lnTo>
                    <a:pt x="496" y="921"/>
                  </a:lnTo>
                  <a:lnTo>
                    <a:pt x="488" y="931"/>
                  </a:lnTo>
                  <a:lnTo>
                    <a:pt x="480" y="942"/>
                  </a:lnTo>
                  <a:lnTo>
                    <a:pt x="477" y="946"/>
                  </a:lnTo>
                  <a:lnTo>
                    <a:pt x="469" y="952"/>
                  </a:lnTo>
                  <a:lnTo>
                    <a:pt x="465" y="954"/>
                  </a:lnTo>
                  <a:lnTo>
                    <a:pt x="463" y="954"/>
                  </a:lnTo>
                  <a:lnTo>
                    <a:pt x="463" y="952"/>
                  </a:lnTo>
                  <a:lnTo>
                    <a:pt x="477" y="936"/>
                  </a:lnTo>
                  <a:lnTo>
                    <a:pt x="484" y="925"/>
                  </a:lnTo>
                  <a:lnTo>
                    <a:pt x="473" y="938"/>
                  </a:lnTo>
                  <a:lnTo>
                    <a:pt x="457" y="952"/>
                  </a:lnTo>
                  <a:lnTo>
                    <a:pt x="450" y="959"/>
                  </a:lnTo>
                  <a:lnTo>
                    <a:pt x="425" y="988"/>
                  </a:lnTo>
                  <a:lnTo>
                    <a:pt x="425" y="980"/>
                  </a:lnTo>
                  <a:lnTo>
                    <a:pt x="421" y="975"/>
                  </a:lnTo>
                  <a:lnTo>
                    <a:pt x="406" y="990"/>
                  </a:lnTo>
                  <a:lnTo>
                    <a:pt x="417" y="975"/>
                  </a:lnTo>
                  <a:lnTo>
                    <a:pt x="407" y="980"/>
                  </a:lnTo>
                  <a:lnTo>
                    <a:pt x="396" y="988"/>
                  </a:lnTo>
                  <a:lnTo>
                    <a:pt x="402" y="979"/>
                  </a:lnTo>
                  <a:lnTo>
                    <a:pt x="413" y="965"/>
                  </a:lnTo>
                  <a:lnTo>
                    <a:pt x="419" y="961"/>
                  </a:lnTo>
                  <a:lnTo>
                    <a:pt x="425" y="952"/>
                  </a:lnTo>
                  <a:lnTo>
                    <a:pt x="444" y="927"/>
                  </a:lnTo>
                  <a:lnTo>
                    <a:pt x="463" y="898"/>
                  </a:lnTo>
                  <a:lnTo>
                    <a:pt x="473" y="883"/>
                  </a:lnTo>
                  <a:lnTo>
                    <a:pt x="475" y="879"/>
                  </a:lnTo>
                  <a:lnTo>
                    <a:pt x="478" y="875"/>
                  </a:lnTo>
                  <a:lnTo>
                    <a:pt x="488" y="871"/>
                  </a:lnTo>
                  <a:lnTo>
                    <a:pt x="500" y="858"/>
                  </a:lnTo>
                  <a:lnTo>
                    <a:pt x="509" y="846"/>
                  </a:lnTo>
                  <a:lnTo>
                    <a:pt x="515" y="833"/>
                  </a:lnTo>
                  <a:lnTo>
                    <a:pt x="523" y="823"/>
                  </a:lnTo>
                  <a:lnTo>
                    <a:pt x="530" y="815"/>
                  </a:lnTo>
                  <a:lnTo>
                    <a:pt x="542" y="806"/>
                  </a:lnTo>
                  <a:lnTo>
                    <a:pt x="550" y="798"/>
                  </a:lnTo>
                  <a:lnTo>
                    <a:pt x="557" y="790"/>
                  </a:lnTo>
                  <a:lnTo>
                    <a:pt x="563" y="779"/>
                  </a:lnTo>
                  <a:lnTo>
                    <a:pt x="582" y="758"/>
                  </a:lnTo>
                  <a:lnTo>
                    <a:pt x="605" y="731"/>
                  </a:lnTo>
                  <a:lnTo>
                    <a:pt x="622" y="716"/>
                  </a:lnTo>
                  <a:lnTo>
                    <a:pt x="628" y="708"/>
                  </a:lnTo>
                  <a:lnTo>
                    <a:pt x="634" y="700"/>
                  </a:lnTo>
                  <a:lnTo>
                    <a:pt x="640" y="694"/>
                  </a:lnTo>
                  <a:lnTo>
                    <a:pt x="642" y="685"/>
                  </a:lnTo>
                  <a:lnTo>
                    <a:pt x="644" y="683"/>
                  </a:lnTo>
                  <a:lnTo>
                    <a:pt x="642" y="685"/>
                  </a:lnTo>
                  <a:lnTo>
                    <a:pt x="634" y="693"/>
                  </a:lnTo>
                  <a:lnTo>
                    <a:pt x="621" y="708"/>
                  </a:lnTo>
                  <a:lnTo>
                    <a:pt x="613" y="717"/>
                  </a:lnTo>
                  <a:lnTo>
                    <a:pt x="594" y="737"/>
                  </a:lnTo>
                  <a:lnTo>
                    <a:pt x="580" y="754"/>
                  </a:lnTo>
                  <a:lnTo>
                    <a:pt x="573" y="762"/>
                  </a:lnTo>
                  <a:lnTo>
                    <a:pt x="565" y="771"/>
                  </a:lnTo>
                  <a:lnTo>
                    <a:pt x="557" y="779"/>
                  </a:lnTo>
                  <a:lnTo>
                    <a:pt x="550" y="789"/>
                  </a:lnTo>
                  <a:lnTo>
                    <a:pt x="542" y="798"/>
                  </a:lnTo>
                  <a:lnTo>
                    <a:pt x="530" y="808"/>
                  </a:lnTo>
                  <a:lnTo>
                    <a:pt x="525" y="813"/>
                  </a:lnTo>
                  <a:lnTo>
                    <a:pt x="521" y="815"/>
                  </a:lnTo>
                  <a:lnTo>
                    <a:pt x="523" y="812"/>
                  </a:lnTo>
                  <a:lnTo>
                    <a:pt x="523" y="810"/>
                  </a:lnTo>
                  <a:lnTo>
                    <a:pt x="521" y="812"/>
                  </a:lnTo>
                  <a:lnTo>
                    <a:pt x="509" y="825"/>
                  </a:lnTo>
                  <a:lnTo>
                    <a:pt x="490" y="842"/>
                  </a:lnTo>
                  <a:lnTo>
                    <a:pt x="498" y="835"/>
                  </a:lnTo>
                  <a:lnTo>
                    <a:pt x="505" y="823"/>
                  </a:lnTo>
                  <a:lnTo>
                    <a:pt x="519" y="808"/>
                  </a:lnTo>
                  <a:lnTo>
                    <a:pt x="538" y="787"/>
                  </a:lnTo>
                  <a:lnTo>
                    <a:pt x="546" y="775"/>
                  </a:lnTo>
                  <a:lnTo>
                    <a:pt x="555" y="760"/>
                  </a:lnTo>
                  <a:lnTo>
                    <a:pt x="565" y="750"/>
                  </a:lnTo>
                  <a:lnTo>
                    <a:pt x="571" y="746"/>
                  </a:lnTo>
                  <a:lnTo>
                    <a:pt x="580" y="731"/>
                  </a:lnTo>
                  <a:lnTo>
                    <a:pt x="594" y="716"/>
                  </a:lnTo>
                  <a:lnTo>
                    <a:pt x="605" y="706"/>
                  </a:lnTo>
                  <a:lnTo>
                    <a:pt x="617" y="693"/>
                  </a:lnTo>
                  <a:lnTo>
                    <a:pt x="644" y="664"/>
                  </a:lnTo>
                  <a:lnTo>
                    <a:pt x="670" y="629"/>
                  </a:lnTo>
                  <a:lnTo>
                    <a:pt x="682" y="616"/>
                  </a:lnTo>
                  <a:lnTo>
                    <a:pt x="694" y="604"/>
                  </a:lnTo>
                  <a:lnTo>
                    <a:pt x="713" y="581"/>
                  </a:lnTo>
                  <a:lnTo>
                    <a:pt x="701" y="587"/>
                  </a:lnTo>
                  <a:lnTo>
                    <a:pt x="694" y="593"/>
                  </a:lnTo>
                  <a:lnTo>
                    <a:pt x="688" y="598"/>
                  </a:lnTo>
                  <a:lnTo>
                    <a:pt x="682" y="606"/>
                  </a:lnTo>
                  <a:lnTo>
                    <a:pt x="670" y="618"/>
                  </a:lnTo>
                  <a:lnTo>
                    <a:pt x="649" y="641"/>
                  </a:lnTo>
                  <a:lnTo>
                    <a:pt x="632" y="664"/>
                  </a:lnTo>
                  <a:lnTo>
                    <a:pt x="622" y="675"/>
                  </a:lnTo>
                  <a:lnTo>
                    <a:pt x="615" y="683"/>
                  </a:lnTo>
                  <a:lnTo>
                    <a:pt x="603" y="696"/>
                  </a:lnTo>
                  <a:lnTo>
                    <a:pt x="594" y="708"/>
                  </a:lnTo>
                  <a:lnTo>
                    <a:pt x="584" y="717"/>
                  </a:lnTo>
                  <a:lnTo>
                    <a:pt x="574" y="727"/>
                  </a:lnTo>
                  <a:lnTo>
                    <a:pt x="565" y="737"/>
                  </a:lnTo>
                  <a:lnTo>
                    <a:pt x="532" y="775"/>
                  </a:lnTo>
                  <a:lnTo>
                    <a:pt x="536" y="769"/>
                  </a:lnTo>
                  <a:lnTo>
                    <a:pt x="544" y="756"/>
                  </a:lnTo>
                  <a:lnTo>
                    <a:pt x="559" y="735"/>
                  </a:lnTo>
                  <a:lnTo>
                    <a:pt x="576" y="714"/>
                  </a:lnTo>
                  <a:lnTo>
                    <a:pt x="596" y="693"/>
                  </a:lnTo>
                  <a:lnTo>
                    <a:pt x="621" y="666"/>
                  </a:lnTo>
                  <a:lnTo>
                    <a:pt x="613" y="673"/>
                  </a:lnTo>
                  <a:lnTo>
                    <a:pt x="586" y="698"/>
                  </a:lnTo>
                  <a:lnTo>
                    <a:pt x="563" y="725"/>
                  </a:lnTo>
                  <a:lnTo>
                    <a:pt x="550" y="737"/>
                  </a:lnTo>
                  <a:lnTo>
                    <a:pt x="546" y="742"/>
                  </a:lnTo>
                  <a:lnTo>
                    <a:pt x="540" y="748"/>
                  </a:lnTo>
                  <a:lnTo>
                    <a:pt x="542" y="742"/>
                  </a:lnTo>
                  <a:lnTo>
                    <a:pt x="546" y="737"/>
                  </a:lnTo>
                  <a:lnTo>
                    <a:pt x="551" y="729"/>
                  </a:lnTo>
                  <a:lnTo>
                    <a:pt x="561" y="719"/>
                  </a:lnTo>
                  <a:lnTo>
                    <a:pt x="619" y="794"/>
                  </a:lnTo>
                  <a:lnTo>
                    <a:pt x="559" y="618"/>
                  </a:lnTo>
                  <a:lnTo>
                    <a:pt x="571" y="602"/>
                  </a:lnTo>
                  <a:lnTo>
                    <a:pt x="588" y="585"/>
                  </a:lnTo>
                  <a:lnTo>
                    <a:pt x="590" y="587"/>
                  </a:lnTo>
                  <a:lnTo>
                    <a:pt x="590" y="591"/>
                  </a:lnTo>
                  <a:lnTo>
                    <a:pt x="586" y="598"/>
                  </a:lnTo>
                  <a:lnTo>
                    <a:pt x="580" y="614"/>
                  </a:lnTo>
                  <a:lnTo>
                    <a:pt x="580" y="616"/>
                  </a:lnTo>
                  <a:lnTo>
                    <a:pt x="578" y="612"/>
                  </a:lnTo>
                  <a:lnTo>
                    <a:pt x="578" y="604"/>
                  </a:lnTo>
                  <a:lnTo>
                    <a:pt x="569" y="614"/>
                  </a:lnTo>
                  <a:lnTo>
                    <a:pt x="563" y="622"/>
                  </a:lnTo>
                  <a:lnTo>
                    <a:pt x="555" y="629"/>
                  </a:lnTo>
                  <a:lnTo>
                    <a:pt x="551" y="635"/>
                  </a:lnTo>
                  <a:lnTo>
                    <a:pt x="548" y="637"/>
                  </a:lnTo>
                  <a:lnTo>
                    <a:pt x="548" y="635"/>
                  </a:lnTo>
                  <a:lnTo>
                    <a:pt x="550" y="629"/>
                  </a:lnTo>
                  <a:lnTo>
                    <a:pt x="559" y="618"/>
                  </a:lnTo>
                  <a:lnTo>
                    <a:pt x="619" y="794"/>
                  </a:lnTo>
                  <a:lnTo>
                    <a:pt x="382" y="683"/>
                  </a:lnTo>
                  <a:lnTo>
                    <a:pt x="386" y="671"/>
                  </a:lnTo>
                  <a:lnTo>
                    <a:pt x="388" y="668"/>
                  </a:lnTo>
                  <a:lnTo>
                    <a:pt x="386" y="668"/>
                  </a:lnTo>
                  <a:lnTo>
                    <a:pt x="384" y="669"/>
                  </a:lnTo>
                  <a:lnTo>
                    <a:pt x="382" y="675"/>
                  </a:lnTo>
                  <a:lnTo>
                    <a:pt x="379" y="679"/>
                  </a:lnTo>
                  <a:lnTo>
                    <a:pt x="375" y="683"/>
                  </a:lnTo>
                  <a:lnTo>
                    <a:pt x="375" y="687"/>
                  </a:lnTo>
                  <a:lnTo>
                    <a:pt x="373" y="691"/>
                  </a:lnTo>
                  <a:lnTo>
                    <a:pt x="373" y="693"/>
                  </a:lnTo>
                  <a:lnTo>
                    <a:pt x="365" y="700"/>
                  </a:lnTo>
                  <a:lnTo>
                    <a:pt x="356" y="708"/>
                  </a:lnTo>
                  <a:lnTo>
                    <a:pt x="352" y="712"/>
                  </a:lnTo>
                  <a:lnTo>
                    <a:pt x="346" y="717"/>
                  </a:lnTo>
                  <a:lnTo>
                    <a:pt x="340" y="729"/>
                  </a:lnTo>
                  <a:lnTo>
                    <a:pt x="336" y="739"/>
                  </a:lnTo>
                  <a:lnTo>
                    <a:pt x="334" y="742"/>
                  </a:lnTo>
                  <a:lnTo>
                    <a:pt x="331" y="748"/>
                  </a:lnTo>
                  <a:lnTo>
                    <a:pt x="323" y="756"/>
                  </a:lnTo>
                  <a:lnTo>
                    <a:pt x="317" y="762"/>
                  </a:lnTo>
                  <a:lnTo>
                    <a:pt x="306" y="777"/>
                  </a:lnTo>
                  <a:lnTo>
                    <a:pt x="286" y="798"/>
                  </a:lnTo>
                  <a:lnTo>
                    <a:pt x="262" y="823"/>
                  </a:lnTo>
                  <a:lnTo>
                    <a:pt x="246" y="840"/>
                  </a:lnTo>
                  <a:lnTo>
                    <a:pt x="212" y="885"/>
                  </a:lnTo>
                  <a:lnTo>
                    <a:pt x="185" y="915"/>
                  </a:lnTo>
                  <a:lnTo>
                    <a:pt x="164" y="944"/>
                  </a:lnTo>
                  <a:lnTo>
                    <a:pt x="141" y="969"/>
                  </a:lnTo>
                  <a:lnTo>
                    <a:pt x="148" y="957"/>
                  </a:lnTo>
                  <a:lnTo>
                    <a:pt x="156" y="946"/>
                  </a:lnTo>
                  <a:lnTo>
                    <a:pt x="171" y="925"/>
                  </a:lnTo>
                  <a:lnTo>
                    <a:pt x="192" y="900"/>
                  </a:lnTo>
                  <a:lnTo>
                    <a:pt x="210" y="879"/>
                  </a:lnTo>
                  <a:lnTo>
                    <a:pt x="225" y="856"/>
                  </a:lnTo>
                  <a:lnTo>
                    <a:pt x="260" y="815"/>
                  </a:lnTo>
                  <a:lnTo>
                    <a:pt x="313" y="746"/>
                  </a:lnTo>
                  <a:lnTo>
                    <a:pt x="321" y="735"/>
                  </a:lnTo>
                  <a:lnTo>
                    <a:pt x="329" y="725"/>
                  </a:lnTo>
                  <a:lnTo>
                    <a:pt x="344" y="708"/>
                  </a:lnTo>
                  <a:lnTo>
                    <a:pt x="363" y="687"/>
                  </a:lnTo>
                  <a:lnTo>
                    <a:pt x="392" y="652"/>
                  </a:lnTo>
                  <a:lnTo>
                    <a:pt x="406" y="635"/>
                  </a:lnTo>
                  <a:lnTo>
                    <a:pt x="415" y="625"/>
                  </a:lnTo>
                  <a:lnTo>
                    <a:pt x="425" y="618"/>
                  </a:lnTo>
                  <a:lnTo>
                    <a:pt x="432" y="612"/>
                  </a:lnTo>
                  <a:lnTo>
                    <a:pt x="442" y="600"/>
                  </a:lnTo>
                  <a:lnTo>
                    <a:pt x="455" y="583"/>
                  </a:lnTo>
                  <a:lnTo>
                    <a:pt x="488" y="545"/>
                  </a:lnTo>
                  <a:lnTo>
                    <a:pt x="503" y="527"/>
                  </a:lnTo>
                  <a:lnTo>
                    <a:pt x="521" y="510"/>
                  </a:lnTo>
                  <a:lnTo>
                    <a:pt x="515" y="522"/>
                  </a:lnTo>
                  <a:lnTo>
                    <a:pt x="503" y="533"/>
                  </a:lnTo>
                  <a:lnTo>
                    <a:pt x="494" y="543"/>
                  </a:lnTo>
                  <a:lnTo>
                    <a:pt x="484" y="556"/>
                  </a:lnTo>
                  <a:lnTo>
                    <a:pt x="471" y="572"/>
                  </a:lnTo>
                  <a:lnTo>
                    <a:pt x="448" y="600"/>
                  </a:lnTo>
                  <a:lnTo>
                    <a:pt x="425" y="627"/>
                  </a:lnTo>
                  <a:lnTo>
                    <a:pt x="411" y="645"/>
                  </a:lnTo>
                  <a:lnTo>
                    <a:pt x="398" y="660"/>
                  </a:lnTo>
                  <a:lnTo>
                    <a:pt x="388" y="675"/>
                  </a:lnTo>
                  <a:lnTo>
                    <a:pt x="384" y="681"/>
                  </a:lnTo>
                  <a:lnTo>
                    <a:pt x="382" y="683"/>
                  </a:lnTo>
                  <a:lnTo>
                    <a:pt x="619" y="794"/>
                  </a:lnTo>
                  <a:lnTo>
                    <a:pt x="496" y="842"/>
                  </a:lnTo>
                  <a:lnTo>
                    <a:pt x="496" y="844"/>
                  </a:lnTo>
                  <a:lnTo>
                    <a:pt x="494" y="848"/>
                  </a:lnTo>
                  <a:lnTo>
                    <a:pt x="511" y="829"/>
                  </a:lnTo>
                  <a:lnTo>
                    <a:pt x="511" y="827"/>
                  </a:lnTo>
                  <a:lnTo>
                    <a:pt x="513" y="827"/>
                  </a:lnTo>
                  <a:lnTo>
                    <a:pt x="513" y="829"/>
                  </a:lnTo>
                  <a:lnTo>
                    <a:pt x="511" y="833"/>
                  </a:lnTo>
                  <a:lnTo>
                    <a:pt x="509" y="837"/>
                  </a:lnTo>
                  <a:lnTo>
                    <a:pt x="503" y="842"/>
                  </a:lnTo>
                  <a:lnTo>
                    <a:pt x="496" y="852"/>
                  </a:lnTo>
                  <a:lnTo>
                    <a:pt x="488" y="861"/>
                  </a:lnTo>
                  <a:lnTo>
                    <a:pt x="482" y="869"/>
                  </a:lnTo>
                  <a:lnTo>
                    <a:pt x="478" y="873"/>
                  </a:lnTo>
                  <a:lnTo>
                    <a:pt x="473" y="877"/>
                  </a:lnTo>
                  <a:lnTo>
                    <a:pt x="471" y="879"/>
                  </a:lnTo>
                  <a:lnTo>
                    <a:pt x="469" y="881"/>
                  </a:lnTo>
                  <a:lnTo>
                    <a:pt x="463" y="890"/>
                  </a:lnTo>
                  <a:lnTo>
                    <a:pt x="459" y="894"/>
                  </a:lnTo>
                  <a:lnTo>
                    <a:pt x="457" y="890"/>
                  </a:lnTo>
                  <a:lnTo>
                    <a:pt x="457" y="886"/>
                  </a:lnTo>
                  <a:lnTo>
                    <a:pt x="459" y="881"/>
                  </a:lnTo>
                  <a:lnTo>
                    <a:pt x="461" y="879"/>
                  </a:lnTo>
                  <a:lnTo>
                    <a:pt x="465" y="877"/>
                  </a:lnTo>
                  <a:lnTo>
                    <a:pt x="475" y="871"/>
                  </a:lnTo>
                  <a:lnTo>
                    <a:pt x="478" y="867"/>
                  </a:lnTo>
                  <a:lnTo>
                    <a:pt x="482" y="863"/>
                  </a:lnTo>
                  <a:lnTo>
                    <a:pt x="484" y="858"/>
                  </a:lnTo>
                  <a:lnTo>
                    <a:pt x="488" y="852"/>
                  </a:lnTo>
                  <a:lnTo>
                    <a:pt x="496" y="842"/>
                  </a:lnTo>
                  <a:lnTo>
                    <a:pt x="619" y="794"/>
                  </a:lnTo>
                  <a:lnTo>
                    <a:pt x="724" y="564"/>
                  </a:lnTo>
                  <a:lnTo>
                    <a:pt x="713" y="581"/>
                  </a:lnTo>
                  <a:lnTo>
                    <a:pt x="720" y="570"/>
                  </a:lnTo>
                  <a:lnTo>
                    <a:pt x="724" y="564"/>
                  </a:lnTo>
                  <a:lnTo>
                    <a:pt x="619" y="794"/>
                  </a:lnTo>
                  <a:lnTo>
                    <a:pt x="102" y="614"/>
                  </a:lnTo>
                  <a:lnTo>
                    <a:pt x="106" y="610"/>
                  </a:lnTo>
                  <a:lnTo>
                    <a:pt x="106" y="612"/>
                  </a:lnTo>
                  <a:lnTo>
                    <a:pt x="108" y="614"/>
                  </a:lnTo>
                  <a:lnTo>
                    <a:pt x="112" y="618"/>
                  </a:lnTo>
                  <a:lnTo>
                    <a:pt x="114" y="618"/>
                  </a:lnTo>
                  <a:lnTo>
                    <a:pt x="112" y="614"/>
                  </a:lnTo>
                  <a:lnTo>
                    <a:pt x="112" y="604"/>
                  </a:lnTo>
                  <a:lnTo>
                    <a:pt x="112" y="595"/>
                  </a:lnTo>
                  <a:lnTo>
                    <a:pt x="114" y="587"/>
                  </a:lnTo>
                  <a:lnTo>
                    <a:pt x="118" y="577"/>
                  </a:lnTo>
                  <a:lnTo>
                    <a:pt x="121" y="568"/>
                  </a:lnTo>
                  <a:lnTo>
                    <a:pt x="127" y="558"/>
                  </a:lnTo>
                  <a:lnTo>
                    <a:pt x="131" y="547"/>
                  </a:lnTo>
                  <a:lnTo>
                    <a:pt x="137" y="541"/>
                  </a:lnTo>
                  <a:lnTo>
                    <a:pt x="139" y="537"/>
                  </a:lnTo>
                  <a:lnTo>
                    <a:pt x="141" y="533"/>
                  </a:lnTo>
                  <a:lnTo>
                    <a:pt x="141" y="531"/>
                  </a:lnTo>
                  <a:lnTo>
                    <a:pt x="139" y="529"/>
                  </a:lnTo>
                  <a:lnTo>
                    <a:pt x="139" y="527"/>
                  </a:lnTo>
                  <a:lnTo>
                    <a:pt x="141" y="524"/>
                  </a:lnTo>
                  <a:lnTo>
                    <a:pt x="154" y="502"/>
                  </a:lnTo>
                  <a:lnTo>
                    <a:pt x="167" y="483"/>
                  </a:lnTo>
                  <a:lnTo>
                    <a:pt x="181" y="466"/>
                  </a:lnTo>
                  <a:lnTo>
                    <a:pt x="192" y="447"/>
                  </a:lnTo>
                  <a:lnTo>
                    <a:pt x="198" y="441"/>
                  </a:lnTo>
                  <a:lnTo>
                    <a:pt x="204" y="433"/>
                  </a:lnTo>
                  <a:lnTo>
                    <a:pt x="208" y="428"/>
                  </a:lnTo>
                  <a:lnTo>
                    <a:pt x="214" y="422"/>
                  </a:lnTo>
                  <a:lnTo>
                    <a:pt x="221" y="408"/>
                  </a:lnTo>
                  <a:lnTo>
                    <a:pt x="229" y="403"/>
                  </a:lnTo>
                  <a:lnTo>
                    <a:pt x="237" y="395"/>
                  </a:lnTo>
                  <a:lnTo>
                    <a:pt x="237" y="389"/>
                  </a:lnTo>
                  <a:lnTo>
                    <a:pt x="237" y="382"/>
                  </a:lnTo>
                  <a:lnTo>
                    <a:pt x="238" y="376"/>
                  </a:lnTo>
                  <a:lnTo>
                    <a:pt x="242" y="370"/>
                  </a:lnTo>
                  <a:lnTo>
                    <a:pt x="246" y="359"/>
                  </a:lnTo>
                  <a:lnTo>
                    <a:pt x="248" y="355"/>
                  </a:lnTo>
                  <a:lnTo>
                    <a:pt x="248" y="353"/>
                  </a:lnTo>
                  <a:lnTo>
                    <a:pt x="248" y="355"/>
                  </a:lnTo>
                  <a:lnTo>
                    <a:pt x="231" y="378"/>
                  </a:lnTo>
                  <a:lnTo>
                    <a:pt x="221" y="393"/>
                  </a:lnTo>
                  <a:lnTo>
                    <a:pt x="214" y="406"/>
                  </a:lnTo>
                  <a:lnTo>
                    <a:pt x="208" y="422"/>
                  </a:lnTo>
                  <a:lnTo>
                    <a:pt x="204" y="430"/>
                  </a:lnTo>
                  <a:lnTo>
                    <a:pt x="194" y="441"/>
                  </a:lnTo>
                  <a:lnTo>
                    <a:pt x="181" y="456"/>
                  </a:lnTo>
                  <a:lnTo>
                    <a:pt x="169" y="472"/>
                  </a:lnTo>
                  <a:lnTo>
                    <a:pt x="162" y="483"/>
                  </a:lnTo>
                  <a:lnTo>
                    <a:pt x="152" y="495"/>
                  </a:lnTo>
                  <a:lnTo>
                    <a:pt x="137" y="510"/>
                  </a:lnTo>
                  <a:lnTo>
                    <a:pt x="135" y="516"/>
                  </a:lnTo>
                  <a:lnTo>
                    <a:pt x="123" y="537"/>
                  </a:lnTo>
                  <a:lnTo>
                    <a:pt x="110" y="566"/>
                  </a:lnTo>
                  <a:lnTo>
                    <a:pt x="108" y="568"/>
                  </a:lnTo>
                  <a:lnTo>
                    <a:pt x="106" y="568"/>
                  </a:lnTo>
                  <a:lnTo>
                    <a:pt x="104" y="568"/>
                  </a:lnTo>
                  <a:lnTo>
                    <a:pt x="104" y="570"/>
                  </a:lnTo>
                  <a:lnTo>
                    <a:pt x="102" y="575"/>
                  </a:lnTo>
                  <a:lnTo>
                    <a:pt x="100" y="591"/>
                  </a:lnTo>
                  <a:lnTo>
                    <a:pt x="98" y="600"/>
                  </a:lnTo>
                  <a:lnTo>
                    <a:pt x="96" y="602"/>
                  </a:lnTo>
                  <a:lnTo>
                    <a:pt x="96" y="604"/>
                  </a:lnTo>
                  <a:lnTo>
                    <a:pt x="96" y="608"/>
                  </a:lnTo>
                  <a:lnTo>
                    <a:pt x="96" y="612"/>
                  </a:lnTo>
                  <a:lnTo>
                    <a:pt x="94" y="616"/>
                  </a:lnTo>
                  <a:lnTo>
                    <a:pt x="96" y="618"/>
                  </a:lnTo>
                  <a:lnTo>
                    <a:pt x="98" y="616"/>
                  </a:lnTo>
                  <a:lnTo>
                    <a:pt x="102" y="614"/>
                  </a:lnTo>
                  <a:lnTo>
                    <a:pt x="619" y="794"/>
                  </a:lnTo>
                  <a:close/>
                </a:path>
              </a:pathLst>
            </a:custGeom>
            <a:gradFill>
              <a:gsLst>
                <a:gs pos="0">
                  <a:schemeClr val="bg1">
                    <a:alpha val="15000"/>
                  </a:schemeClr>
                </a:gs>
                <a:gs pos="60000">
                  <a:schemeClr val="bg1">
                    <a:alpha val="5000"/>
                  </a:schemeClr>
                </a:gs>
              </a:gsLst>
              <a:lin ang="162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ja-JP" altLang="en-US">
                <a:latin typeface="+mn-lt"/>
                <a:ea typeface="+mn-ea"/>
                <a:cs typeface="+mn-cs"/>
              </a:endParaRPr>
            </a:p>
          </p:txBody>
        </p:sp>
      </p:grpSp>
      <p:sp>
        <p:nvSpPr>
          <p:cNvPr id="16" name="正方形/長方形 15"/>
          <p:cNvSpPr/>
          <p:nvPr/>
        </p:nvSpPr>
        <p:spPr bwMode="auto">
          <a:xfrm>
            <a:off x="0" y="1071546"/>
            <a:ext cx="12192000" cy="5786454"/>
          </a:xfrm>
          <a:prstGeom prst="rect">
            <a:avLst/>
          </a:prstGeom>
          <a:gradFill>
            <a:gsLst>
              <a:gs pos="0">
                <a:srgbClr val="FFFFFF">
                  <a:alpha val="0"/>
                </a:srgbClr>
              </a:gs>
              <a:gs pos="7000">
                <a:srgbClr val="FFFFFF"/>
              </a:gs>
            </a:gsLst>
            <a:lin ang="5400000" scaled="1"/>
          </a:grad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kumimoji="0" lang="ja-JP" altLang="en-US">
              <a:latin typeface="+mn-lt"/>
              <a:ea typeface="+mn-ea"/>
              <a:cs typeface="+mn-cs"/>
            </a:endParaRPr>
          </a:p>
        </p:txBody>
      </p:sp>
      <p:sp>
        <p:nvSpPr>
          <p:cNvPr id="22" name="タイトル プレースホルダ 21"/>
          <p:cNvSpPr>
            <a:spLocks noGrp="1"/>
          </p:cNvSpPr>
          <p:nvPr>
            <p:ph type="title"/>
          </p:nvPr>
        </p:nvSpPr>
        <p:spPr>
          <a:xfrm>
            <a:off x="571500" y="214313"/>
            <a:ext cx="10972800" cy="785812"/>
          </a:xfrm>
          <a:prstGeom prst="rect">
            <a:avLst/>
          </a:prstGeom>
        </p:spPr>
        <p:txBody>
          <a:bodyPr vert="horz" rtlCol="0" anchor="ctr">
            <a:normAutofit/>
          </a:bodyPr>
          <a:lstStyle/>
          <a:p>
            <a:r>
              <a:rPr lang="ja-JP" altLang="en-US"/>
              <a:t>マスタ タイトルの書式設定</a:t>
            </a:r>
            <a:endParaRPr lang="en-US"/>
          </a:p>
        </p:txBody>
      </p:sp>
      <p:sp>
        <p:nvSpPr>
          <p:cNvPr id="1033" name="テキスト プレースホルダ 17"/>
          <p:cNvSpPr>
            <a:spLocks noGrp="1"/>
          </p:cNvSpPr>
          <p:nvPr>
            <p:ph type="body" idx="1"/>
          </p:nvPr>
        </p:nvSpPr>
        <p:spPr bwMode="auto">
          <a:xfrm>
            <a:off x="609600" y="1500189"/>
            <a:ext cx="10972800" cy="46259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29" name="日付プレースホルダ 28"/>
          <p:cNvSpPr>
            <a:spLocks noGrp="1"/>
          </p:cNvSpPr>
          <p:nvPr>
            <p:ph type="dt" sz="half" idx="2"/>
          </p:nvPr>
        </p:nvSpPr>
        <p:spPr>
          <a:xfrm>
            <a:off x="609600" y="6356351"/>
            <a:ext cx="2844800" cy="365125"/>
          </a:xfrm>
          <a:prstGeom prst="rect">
            <a:avLst/>
          </a:prstGeom>
        </p:spPr>
        <p:txBody>
          <a:bodyPr vert="horz" rtlCol="0" anchor="ctr"/>
          <a:lstStyle>
            <a:lvl1pPr algn="l" eaLnBrk="1" fontAlgn="auto" latinLnBrk="0" hangingPunct="1">
              <a:spcBef>
                <a:spcPts val="0"/>
              </a:spcBef>
              <a:spcAft>
                <a:spcPts val="0"/>
              </a:spcAft>
              <a:defRPr kumimoji="1" sz="1200">
                <a:solidFill>
                  <a:srgbClr val="080808"/>
                </a:solidFill>
                <a:latin typeface="+mn-lt"/>
                <a:ea typeface="+mn-ea"/>
                <a:cs typeface="+mn-cs"/>
              </a:defRPr>
            </a:lvl1pPr>
          </a:lstStyle>
          <a:p>
            <a:pPr>
              <a:defRPr/>
            </a:pPr>
            <a:fld id="{46FD94F6-F0AA-4922-A0E4-3C6A5FA8A49A}" type="datetimeFigureOut">
              <a:rPr lang="ja-JP" altLang="en-US"/>
              <a:pPr>
                <a:defRPr/>
              </a:pPr>
              <a:t>2022/6/24</a:t>
            </a:fld>
            <a:endParaRPr lang="ja-JP" altLang="en-US"/>
          </a:p>
        </p:txBody>
      </p:sp>
      <p:sp>
        <p:nvSpPr>
          <p:cNvPr id="4" name="フッター プレースホルダ 3"/>
          <p:cNvSpPr>
            <a:spLocks noGrp="1"/>
          </p:cNvSpPr>
          <p:nvPr>
            <p:ph type="ftr" sz="quarter" idx="3"/>
          </p:nvPr>
        </p:nvSpPr>
        <p:spPr>
          <a:xfrm>
            <a:off x="4165600" y="6356351"/>
            <a:ext cx="3860800" cy="365125"/>
          </a:xfrm>
          <a:prstGeom prst="rect">
            <a:avLst/>
          </a:prstGeom>
        </p:spPr>
        <p:txBody>
          <a:bodyPr vert="horz" rtlCol="0" anchor="ctr"/>
          <a:lstStyle>
            <a:lvl1pPr algn="ctr" eaLnBrk="1" fontAlgn="auto" latinLnBrk="0" hangingPunct="1">
              <a:spcBef>
                <a:spcPts val="0"/>
              </a:spcBef>
              <a:spcAft>
                <a:spcPts val="0"/>
              </a:spcAft>
              <a:defRPr kumimoji="1" sz="1200">
                <a:solidFill>
                  <a:srgbClr val="080808"/>
                </a:solidFill>
                <a:latin typeface="+mn-lt"/>
                <a:ea typeface="+mn-ea"/>
                <a:cs typeface="+mn-cs"/>
              </a:defRPr>
            </a:lvl1pPr>
          </a:lstStyle>
          <a:p>
            <a:pPr>
              <a:defRPr/>
            </a:pPr>
            <a:endParaRPr lang="ja-JP" altLang="en-US"/>
          </a:p>
        </p:txBody>
      </p:sp>
      <p:sp>
        <p:nvSpPr>
          <p:cNvPr id="10" name="スライド番号プレースホルダ 9"/>
          <p:cNvSpPr>
            <a:spLocks noGrp="1"/>
          </p:cNvSpPr>
          <p:nvPr>
            <p:ph type="sldNum" sz="quarter" idx="4"/>
          </p:nvPr>
        </p:nvSpPr>
        <p:spPr>
          <a:xfrm>
            <a:off x="8737600" y="6356351"/>
            <a:ext cx="2844800" cy="365125"/>
          </a:xfrm>
          <a:prstGeom prst="rect">
            <a:avLst/>
          </a:prstGeom>
        </p:spPr>
        <p:txBody>
          <a:bodyPr vert="horz" rtlCol="0" anchor="ctr"/>
          <a:lstStyle>
            <a:lvl1pPr algn="r" eaLnBrk="1" fontAlgn="auto" latinLnBrk="0" hangingPunct="1">
              <a:spcBef>
                <a:spcPts val="0"/>
              </a:spcBef>
              <a:spcAft>
                <a:spcPts val="0"/>
              </a:spcAft>
              <a:defRPr kumimoji="1" sz="1200">
                <a:solidFill>
                  <a:srgbClr val="080808"/>
                </a:solidFill>
                <a:latin typeface="+mn-lt"/>
                <a:ea typeface="+mn-ea"/>
                <a:cs typeface="+mn-cs"/>
              </a:defRPr>
            </a:lvl1pPr>
          </a:lstStyle>
          <a:p>
            <a:pPr>
              <a:defRPr/>
            </a:pPr>
            <a:fld id="{3CE8C23B-A84D-4C8F-9632-5ADDD6654A23}" type="slidenum">
              <a:rPr lang="ja-JP" altLang="en-US"/>
              <a:pPr>
                <a:defRPr/>
              </a:pPr>
              <a:t>‹#›</a:t>
            </a:fld>
            <a:endParaRPr lang="ja-JP" altLang="en-US"/>
          </a:p>
        </p:txBody>
      </p:sp>
    </p:spTree>
    <p:extLst>
      <p:ext uri="{BB962C8B-B14F-4D97-AF65-F5344CB8AC3E}">
        <p14:creationId xmlns:p14="http://schemas.microsoft.com/office/powerpoint/2010/main" val="3019702436"/>
      </p:ext>
    </p:extLst>
  </p:cSld>
  <p:clrMap bg1="lt1" tx1="dk1" bg2="lt2" tx2="dk2" accent1="accent1" accent2="accent2" accent3="accent3" accent4="accent4" accent5="accent5" accent6="accent6" hlink="hlink" folHlink="folHlink"/>
  <p:sldLayoutIdLst>
    <p:sldLayoutId id="2147484546" r:id="rId1"/>
    <p:sldLayoutId id="2147484547" r:id="rId2"/>
    <p:sldLayoutId id="2147484548" r:id="rId3"/>
    <p:sldLayoutId id="2147484549" r:id="rId4"/>
    <p:sldLayoutId id="2147484550" r:id="rId5"/>
    <p:sldLayoutId id="2147484551" r:id="rId6"/>
    <p:sldLayoutId id="2147484552" r:id="rId7"/>
    <p:sldLayoutId id="2147484553" r:id="rId8"/>
    <p:sldLayoutId id="2147484554" r:id="rId9"/>
    <p:sldLayoutId id="2147484555" r:id="rId10"/>
    <p:sldLayoutId id="2147484556" r:id="rId11"/>
    <p:sldLayoutId id="2147484557" r:id="rId12"/>
  </p:sldLayoutIdLst>
  <p:txStyles>
    <p:titleStyle>
      <a:lvl1pPr algn="l" rtl="0" eaLnBrk="0" fontAlgn="base" hangingPunct="0">
        <a:spcBef>
          <a:spcPct val="0"/>
        </a:spcBef>
        <a:spcAft>
          <a:spcPct val="0"/>
        </a:spcAft>
        <a:defRPr kumimoji="1" sz="4400">
          <a:ln w="3175">
            <a:noFill/>
            <a:prstDash val="solid"/>
          </a:ln>
          <a:gradFill>
            <a:gsLst>
              <a:gs pos="0">
                <a:schemeClr val="accent3">
                  <a:lumMod val="40000"/>
                  <a:lumOff val="60000"/>
                </a:schemeClr>
              </a:gs>
              <a:gs pos="100000">
                <a:schemeClr val="accent3">
                  <a:lumMod val="60000"/>
                  <a:lumOff val="40000"/>
                </a:schemeClr>
              </a:gs>
            </a:gsLst>
            <a:lin ang="5400000" scaled="1"/>
          </a:gradFill>
          <a:effectLst>
            <a:outerShdw blurRad="127000" algn="tl" rotWithShape="0">
              <a:schemeClr val="tx1">
                <a:alpha val="70000"/>
              </a:schemeClr>
            </a:outerShdw>
          </a:effectLst>
          <a:latin typeface="+mj-lt"/>
          <a:ea typeface="+mj-ea"/>
          <a:cs typeface="HGゴシックE"/>
        </a:defRPr>
      </a:lvl1pPr>
      <a:lvl2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2pPr>
      <a:lvl3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3pPr>
      <a:lvl4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4pPr>
      <a:lvl5pPr algn="l" rtl="0" eaLnBrk="0" fontAlgn="base" hangingPunct="0">
        <a:spcBef>
          <a:spcPct val="0"/>
        </a:spcBef>
        <a:spcAft>
          <a:spcPct val="0"/>
        </a:spcAft>
        <a:defRPr kumimoji="1" sz="4400">
          <a:solidFill>
            <a:schemeClr val="tx1"/>
          </a:solidFill>
          <a:latin typeface="Gill Sans MT" pitchFamily="34" charset="0"/>
          <a:ea typeface="HGゴシックE"/>
          <a:cs typeface="HGゴシックE"/>
        </a:defRPr>
      </a:lvl5pPr>
      <a:lvl6pPr marL="457200" algn="l" rtl="0" fontAlgn="base">
        <a:spcBef>
          <a:spcPct val="0"/>
        </a:spcBef>
        <a:spcAft>
          <a:spcPct val="0"/>
        </a:spcAft>
        <a:defRPr kumimoji="1" sz="4400">
          <a:solidFill>
            <a:schemeClr val="tx1"/>
          </a:solidFill>
          <a:latin typeface="Gill Sans MT" pitchFamily="34" charset="0"/>
          <a:ea typeface="HGゴシックE"/>
          <a:cs typeface="HGゴシックE"/>
        </a:defRPr>
      </a:lvl6pPr>
      <a:lvl7pPr marL="914400" algn="l" rtl="0" fontAlgn="base">
        <a:spcBef>
          <a:spcPct val="0"/>
        </a:spcBef>
        <a:spcAft>
          <a:spcPct val="0"/>
        </a:spcAft>
        <a:defRPr kumimoji="1" sz="4400">
          <a:solidFill>
            <a:schemeClr val="tx1"/>
          </a:solidFill>
          <a:latin typeface="Gill Sans MT" pitchFamily="34" charset="0"/>
          <a:ea typeface="HGゴシックE"/>
          <a:cs typeface="HGゴシックE"/>
        </a:defRPr>
      </a:lvl7pPr>
      <a:lvl8pPr marL="1371600" algn="l" rtl="0" fontAlgn="base">
        <a:spcBef>
          <a:spcPct val="0"/>
        </a:spcBef>
        <a:spcAft>
          <a:spcPct val="0"/>
        </a:spcAft>
        <a:defRPr kumimoji="1" sz="4400">
          <a:solidFill>
            <a:schemeClr val="tx1"/>
          </a:solidFill>
          <a:latin typeface="Gill Sans MT" pitchFamily="34" charset="0"/>
          <a:ea typeface="HGゴシックE"/>
          <a:cs typeface="HGゴシックE"/>
        </a:defRPr>
      </a:lvl8pPr>
      <a:lvl9pPr marL="1828800" algn="l" rtl="0" fontAlgn="base">
        <a:spcBef>
          <a:spcPct val="0"/>
        </a:spcBef>
        <a:spcAft>
          <a:spcPct val="0"/>
        </a:spcAft>
        <a:defRPr kumimoji="1" sz="4400">
          <a:solidFill>
            <a:schemeClr val="tx1"/>
          </a:solidFill>
          <a:latin typeface="Gill Sans MT" pitchFamily="34" charset="0"/>
          <a:ea typeface="HGゴシックE"/>
          <a:cs typeface="HGゴシックE"/>
        </a:defRPr>
      </a:lvl9pPr>
    </p:titleStyle>
    <p:bodyStyle>
      <a:lvl1pPr marL="342900" indent="-342900" algn="l" rtl="0" eaLnBrk="0" fontAlgn="base" hangingPunct="0">
        <a:spcBef>
          <a:spcPct val="20000"/>
        </a:spcBef>
        <a:spcAft>
          <a:spcPct val="0"/>
        </a:spcAft>
        <a:buClr>
          <a:schemeClr val="accent1"/>
        </a:buClr>
        <a:buSzPct val="75000"/>
        <a:buFont typeface="Wingdings" pitchFamily="2" charset="2"/>
        <a:buChar char="p"/>
        <a:defRPr kumimoji="1" sz="3200">
          <a:solidFill>
            <a:schemeClr val="tx2"/>
          </a:solidFill>
          <a:latin typeface="+mn-lt"/>
          <a:ea typeface="+mn-ea"/>
          <a:cs typeface="HGゴシックE"/>
        </a:defRPr>
      </a:lvl1pPr>
      <a:lvl2pPr marL="742950" indent="-285750" algn="l" rtl="0" eaLnBrk="0" fontAlgn="base" hangingPunct="0">
        <a:spcBef>
          <a:spcPct val="20000"/>
        </a:spcBef>
        <a:spcAft>
          <a:spcPct val="0"/>
        </a:spcAft>
        <a:buClr>
          <a:srgbClr val="C8AF3C"/>
        </a:buClr>
        <a:buSzPct val="65000"/>
        <a:buFont typeface="Wingdings" pitchFamily="2" charset="2"/>
        <a:buChar char="p"/>
        <a:defRPr kumimoji="1" sz="2800">
          <a:solidFill>
            <a:schemeClr val="tx2"/>
          </a:solidFill>
          <a:latin typeface="+mn-lt"/>
          <a:ea typeface="+mn-ea"/>
          <a:cs typeface="HGゴシックE"/>
        </a:defRPr>
      </a:lvl2pPr>
      <a:lvl3pPr marL="1143000" indent="-228600" algn="l" rtl="0" eaLnBrk="0" fontAlgn="base" hangingPunct="0">
        <a:spcBef>
          <a:spcPct val="20000"/>
        </a:spcBef>
        <a:spcAft>
          <a:spcPct val="0"/>
        </a:spcAft>
        <a:buClr>
          <a:srgbClr val="3C643C"/>
        </a:buClr>
        <a:buSzPct val="65000"/>
        <a:buFont typeface="Wingdings" pitchFamily="2" charset="2"/>
        <a:buChar char="p"/>
        <a:defRPr kumimoji="1" sz="2400">
          <a:solidFill>
            <a:schemeClr val="tx2"/>
          </a:solidFill>
          <a:latin typeface="+mn-lt"/>
          <a:ea typeface="+mn-ea"/>
          <a:cs typeface="HGゴシックE"/>
        </a:defRPr>
      </a:lvl3pPr>
      <a:lvl4pPr marL="1600200" indent="-228600" algn="l" rtl="0" eaLnBrk="0" fontAlgn="base" hangingPunct="0">
        <a:spcBef>
          <a:spcPct val="20000"/>
        </a:spcBef>
        <a:spcAft>
          <a:spcPct val="0"/>
        </a:spcAft>
        <a:buClr>
          <a:srgbClr val="8264AA"/>
        </a:buClr>
        <a:buSzPct val="65000"/>
        <a:buFont typeface="Wingdings" pitchFamily="2" charset="2"/>
        <a:buChar char="p"/>
        <a:defRPr kumimoji="1" sz="2000">
          <a:solidFill>
            <a:schemeClr val="tx2"/>
          </a:solidFill>
          <a:latin typeface="+mn-lt"/>
          <a:ea typeface="+mn-ea"/>
          <a:cs typeface="HGゴシックE"/>
        </a:defRPr>
      </a:lvl4pPr>
      <a:lvl5pPr marL="2057400" indent="-228600" algn="l" rtl="0" eaLnBrk="0" fontAlgn="base" hangingPunct="0">
        <a:spcBef>
          <a:spcPct val="20000"/>
        </a:spcBef>
        <a:spcAft>
          <a:spcPct val="0"/>
        </a:spcAft>
        <a:buClr>
          <a:schemeClr val="accent2"/>
        </a:buClr>
        <a:buSzPct val="65000"/>
        <a:buFont typeface="Wingdings" pitchFamily="2" charset="2"/>
        <a:buChar char="p"/>
        <a:defRPr kumimoji="1" sz="2000">
          <a:solidFill>
            <a:schemeClr val="tx2"/>
          </a:solidFill>
          <a:latin typeface="+mn-lt"/>
          <a:ea typeface="+mn-ea"/>
          <a:cs typeface="HGゴシックE"/>
        </a:defRPr>
      </a:lvl5pPr>
      <a:lvl6pPr marL="2514600" indent="-228600" algn="l" rtl="0" eaLnBrk="1" latinLnBrk="0" hangingPunct="1">
        <a:spcBef>
          <a:spcPct val="20000"/>
        </a:spcBef>
        <a:buClr>
          <a:schemeClr val="bg2"/>
        </a:buClr>
        <a:buSzPct val="55000"/>
        <a:buFont typeface="Wingdings"/>
        <a:buChar char="p"/>
        <a:defRPr kumimoji="1" sz="2000">
          <a:solidFill>
            <a:schemeClr val="tx1"/>
          </a:solidFill>
          <a:latin typeface="+mn-lt"/>
          <a:ea typeface="+mn-ea"/>
          <a:cs typeface="+mn-cs"/>
        </a:defRPr>
      </a:lvl6pPr>
      <a:lvl7pPr marL="2971800" indent="-228600" algn="l" rtl="0" eaLnBrk="1" latinLnBrk="0" hangingPunct="1">
        <a:spcBef>
          <a:spcPct val="20000"/>
        </a:spcBef>
        <a:buClr>
          <a:schemeClr val="accent6"/>
        </a:buClr>
        <a:buSzPct val="55000"/>
        <a:buFont typeface="Wingdings"/>
        <a:buChar char="p"/>
        <a:defRPr kumimoji="1" sz="2000">
          <a:solidFill>
            <a:schemeClr val="tx1"/>
          </a:solidFill>
          <a:latin typeface="+mn-lt"/>
          <a:ea typeface="+mn-ea"/>
          <a:cs typeface="+mn-cs"/>
        </a:defRPr>
      </a:lvl7pPr>
      <a:lvl8pPr marL="3429000" indent="-228600" algn="l" rtl="0" eaLnBrk="1" latinLnBrk="0" hangingPunct="1">
        <a:spcBef>
          <a:spcPct val="20000"/>
        </a:spcBef>
        <a:buClr>
          <a:schemeClr val="accent1">
            <a:tint val="60000"/>
          </a:schemeClr>
        </a:buClr>
        <a:buSzPct val="55000"/>
        <a:buFont typeface="Wingdings"/>
        <a:buChar char="p"/>
        <a:defRPr kumimoji="1" sz="2000">
          <a:solidFill>
            <a:schemeClr val="tx1"/>
          </a:solidFill>
          <a:latin typeface="+mn-lt"/>
          <a:ea typeface="+mn-ea"/>
          <a:cs typeface="+mn-cs"/>
        </a:defRPr>
      </a:lvl8pPr>
      <a:lvl9pPr marL="3886200" indent="-228600" algn="l" rtl="0" eaLnBrk="1" latinLnBrk="0" hangingPunct="1">
        <a:spcBef>
          <a:spcPct val="20000"/>
        </a:spcBef>
        <a:buClr>
          <a:schemeClr val="bg2">
            <a:tint val="60000"/>
          </a:schemeClr>
        </a:buClr>
        <a:buSzPct val="55000"/>
        <a:buFont typeface="Wingdings"/>
        <a:buChar char="p"/>
        <a:defRPr kumimoji="1" sz="2000">
          <a:solidFill>
            <a:schemeClr val="tx1"/>
          </a:solidFill>
          <a:latin typeface="+mn-lt"/>
          <a:ea typeface="+mn-ea"/>
          <a:cs typeface="+mn-cs"/>
        </a:defRPr>
      </a:lvl9pPr>
    </p:bodyStyle>
    <p:otherStyle>
      <a:lvl1pPr marL="0" algn="l" rtl="0" eaLnBrk="1" latinLnBrk="0" hangingPunct="1">
        <a:defRPr kumimoji="1">
          <a:solidFill>
            <a:schemeClr val="tx1"/>
          </a:solidFill>
          <a:latin typeface="+mn-lt"/>
          <a:ea typeface="+mn-ea"/>
          <a:cs typeface="+mn-cs"/>
        </a:defRPr>
      </a:lvl1pPr>
      <a:lvl2pPr marL="457200" algn="l" rtl="0" eaLnBrk="1" latinLnBrk="0" hangingPunct="1">
        <a:defRPr kumimoji="1">
          <a:solidFill>
            <a:schemeClr val="tx1"/>
          </a:solidFill>
          <a:latin typeface="+mn-lt"/>
          <a:ea typeface="+mn-ea"/>
          <a:cs typeface="+mn-cs"/>
        </a:defRPr>
      </a:lvl2pPr>
      <a:lvl3pPr marL="914400" algn="l" rtl="0" eaLnBrk="1" latinLnBrk="0" hangingPunct="1">
        <a:defRPr kumimoji="1">
          <a:solidFill>
            <a:schemeClr val="tx1"/>
          </a:solidFill>
          <a:latin typeface="+mn-lt"/>
          <a:ea typeface="+mn-ea"/>
          <a:cs typeface="+mn-cs"/>
        </a:defRPr>
      </a:lvl3pPr>
      <a:lvl4pPr marL="1371600" algn="l" rtl="0" eaLnBrk="1" latinLnBrk="0" hangingPunct="1">
        <a:defRPr kumimoji="1">
          <a:solidFill>
            <a:schemeClr val="tx1"/>
          </a:solidFill>
          <a:latin typeface="+mn-lt"/>
          <a:ea typeface="+mn-ea"/>
          <a:cs typeface="+mn-cs"/>
        </a:defRPr>
      </a:lvl4pPr>
      <a:lvl5pPr marL="1828800" algn="l" rtl="0" eaLnBrk="1" latinLnBrk="0" hangingPunct="1">
        <a:defRPr kumimoji="1">
          <a:solidFill>
            <a:schemeClr val="tx1"/>
          </a:solidFill>
          <a:latin typeface="+mn-lt"/>
          <a:ea typeface="+mn-ea"/>
          <a:cs typeface="+mn-cs"/>
        </a:defRPr>
      </a:lvl5pPr>
      <a:lvl6pPr marL="2286000" algn="l" rtl="0" eaLnBrk="1" latinLnBrk="0" hangingPunct="1">
        <a:defRPr kumimoji="1">
          <a:solidFill>
            <a:schemeClr val="tx1"/>
          </a:solidFill>
          <a:latin typeface="+mn-lt"/>
          <a:ea typeface="+mn-ea"/>
          <a:cs typeface="+mn-cs"/>
        </a:defRPr>
      </a:lvl6pPr>
      <a:lvl7pPr marL="2743200" algn="l" rtl="0" eaLnBrk="1" latinLnBrk="0" hangingPunct="1">
        <a:defRPr kumimoji="1">
          <a:solidFill>
            <a:schemeClr val="tx1"/>
          </a:solidFill>
          <a:latin typeface="+mn-lt"/>
          <a:ea typeface="+mn-ea"/>
          <a:cs typeface="+mn-cs"/>
        </a:defRPr>
      </a:lvl7pPr>
      <a:lvl8pPr marL="3200400" algn="l" rtl="0" eaLnBrk="1" latinLnBrk="0" hangingPunct="1">
        <a:defRPr kumimoji="1">
          <a:solidFill>
            <a:schemeClr val="tx1"/>
          </a:solidFill>
          <a:latin typeface="+mn-lt"/>
          <a:ea typeface="+mn-ea"/>
          <a:cs typeface="+mn-cs"/>
        </a:defRPr>
      </a:lvl8pPr>
      <a:lvl9pPr marL="3657600" algn="l" rtl="0" eaLnBrk="1" latinLnBrk="0"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G:\&#35328;&#35486;&#25991;&#21270;&#28436;&#32722;\2022-06-24&#65288;&#37329;&#65289;&#31532;12&#22238;\&#20108;&#20998;&#35542;\&#20108;&#20998;&#35542;&#65288;NHK&#12473;&#12506;&#12471;&#12515;&#12523;&#12300;&#26085;&#20013;&#12399;&#27508;&#21490;&#12395;&#12393;&#12358;&#21521;&#12365;&#21512;&#12360;&#12400;&#12356;&#12356;&#12398;&#12363;&#12301;2006&#24180;8&#26376;14&#26085;&#25918;&#36865;&#65289;.mp4" TargetMode="External"/><Relationship Id="rId1" Type="http://schemas.microsoft.com/office/2007/relationships/media" Target="file:///G:\&#35328;&#35486;&#25991;&#21270;&#28436;&#32722;\2022-06-24&#65288;&#37329;&#65289;&#31532;12&#22238;\&#20108;&#20998;&#35542;\&#20108;&#20998;&#35542;&#65288;NHK&#12473;&#12506;&#12471;&#12515;&#12523;&#12300;&#26085;&#20013;&#12399;&#27508;&#21490;&#12395;&#12393;&#12358;&#21521;&#12365;&#21512;&#12360;&#12400;&#12356;&#12356;&#12398;&#12363;&#12301;2006&#24180;8&#26376;14&#26085;&#25918;&#36865;&#65289;.mp4" TargetMode="Externa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67526"/>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eaLnBrk="1" hangingPunct="1">
              <a:lnSpc>
                <a:spcPct val="100000"/>
              </a:lnSpc>
              <a:buClrTx/>
              <a:buSzTx/>
            </a:pPr>
            <a:r>
              <a:rPr lang="ja-JP" altLang="en-US"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言語文化演習（アジアからみた日本）</a:t>
            </a:r>
            <a:endParaRPr lang="en-US" altLang="ja-JP" sz="4000" dirty="0">
              <a:solidFill>
                <a:srgbClr val="FFFFFF"/>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000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defRPr/>
            </a:pPr>
            <a:r>
              <a:rPr lang="ja-JP" altLang="en-US"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二分論</a:t>
            </a:r>
            <a:endParaRPr lang="en-US" altLang="ja-JP" sz="8000" kern="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endParaRPr lang="en-US" altLang="ja-JP" sz="6000" dirty="0">
              <a:solidFill>
                <a:srgbClr val="FFCC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eaLnBrk="1" hangingPunct="1">
              <a:lnSpc>
                <a:spcPct val="100000"/>
              </a:lnSpc>
              <a:buClrTx/>
              <a:buSzTx/>
            </a:pPr>
            <a:r>
              <a:rPr lang="en-US" altLang="ja-JP"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2022</a:t>
            </a: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年</a:t>
            </a:r>
            <a:r>
              <a:rPr lang="en-US" altLang="ja-JP"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6</a:t>
            </a: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月</a:t>
            </a:r>
            <a:r>
              <a:rPr lang="en-US" altLang="ja-JP"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24</a:t>
            </a:r>
            <a:r>
              <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日 於</a:t>
            </a:r>
            <a:r>
              <a:rPr lang="en-US" altLang="ja-JP"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BT0300</a:t>
            </a:r>
            <a:endParaRPr lang="ja-JP" altLang="en-US" sz="4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p:txBody>
      </p:sp>
    </p:spTree>
    <p:extLst>
      <p:ext uri="{BB962C8B-B14F-4D97-AF65-F5344CB8AC3E}">
        <p14:creationId xmlns:p14="http://schemas.microsoft.com/office/powerpoint/2010/main" val="424124548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C8E2E2"/>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lum bright="-10000"/>
          </a:blip>
          <a:srcRect l="62309" t="12415" r="4141" b="31552"/>
          <a:stretch/>
        </p:blipFill>
        <p:spPr bwMode="auto">
          <a:xfrm>
            <a:off x="0" y="0"/>
            <a:ext cx="6084000" cy="6858000"/>
          </a:xfrm>
          <a:prstGeom prst="rect">
            <a:avLst/>
          </a:prstGeom>
          <a:noFill/>
          <a:ln w="9525">
            <a:noFill/>
            <a:miter lim="800000"/>
            <a:headEnd/>
            <a:tailEnd/>
          </a:ln>
        </p:spPr>
      </p:pic>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en-US"/>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endParaRPr lang="ja-JP" altLang="en-US"/>
          </a:p>
        </p:txBody>
      </p:sp>
      <p:sp>
        <p:nvSpPr>
          <p:cNvPr id="11" name="正方形/長方形 10"/>
          <p:cNvSpPr/>
          <p:nvPr/>
        </p:nvSpPr>
        <p:spPr>
          <a:xfrm rot="20285427">
            <a:off x="4376456" y="3886699"/>
            <a:ext cx="911315"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中華民国</a:t>
            </a:r>
          </a:p>
        </p:txBody>
      </p:sp>
      <p:sp>
        <p:nvSpPr>
          <p:cNvPr id="12" name="正方形/長方形 11"/>
          <p:cNvSpPr/>
          <p:nvPr/>
        </p:nvSpPr>
        <p:spPr>
          <a:xfrm rot="21089081">
            <a:off x="10716" y="3051862"/>
            <a:ext cx="2061159"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中華人民共和国</a:t>
            </a:r>
          </a:p>
        </p:txBody>
      </p:sp>
      <p:sp>
        <p:nvSpPr>
          <p:cNvPr id="16" name="テキスト ボックス 15">
            <a:extLst>
              <a:ext uri="{FF2B5EF4-FFF2-40B4-BE49-F238E27FC236}">
                <a16:creationId xmlns:a16="http://schemas.microsoft.com/office/drawing/2014/main" id="{BAA173E1-F35A-4C6E-B67F-FA7967701191}"/>
              </a:ext>
            </a:extLst>
          </p:cNvPr>
          <p:cNvSpPr txBox="1"/>
          <p:nvPr/>
        </p:nvSpPr>
        <p:spPr>
          <a:xfrm>
            <a:off x="5375920" y="0"/>
            <a:ext cx="6816080" cy="6858024"/>
          </a:xfrm>
          <a:prstGeom prst="rect">
            <a:avLst/>
          </a:prstGeom>
          <a:gradFill flip="none" rotWithShape="1">
            <a:gsLst>
              <a:gs pos="0">
                <a:schemeClr val="tx1">
                  <a:alpha val="0"/>
                </a:schemeClr>
              </a:gs>
              <a:gs pos="15000">
                <a:schemeClr val="tx1"/>
              </a:gs>
              <a:gs pos="100000">
                <a:schemeClr val="tx1"/>
              </a:gs>
            </a:gsLst>
            <a:lin ang="0" scaled="1"/>
            <a:tileRect/>
          </a:gradFill>
        </p:spPr>
        <p:txBody>
          <a:bodyPr vert="eaVert" wrap="square" lIns="540000" tIns="540000" rIns="540000" bIns="540000" anchor="t" anchorCtr="0"/>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近代以降の日中関係</a:t>
            </a:r>
            <a:endParaRPr lang="en-US" altLang="ja-JP"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1200"/>
              </a:spcAft>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一九五〇年六月、北朝鮮の侵攻によって始まった朝鮮戦争は、十一月に中国が参戦したことで、西側</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資本主義</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と、東側</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社会主義</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の両陣営による代理戦争へと発展した。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アジアでの東側</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社会主義</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の勢力拡大を恐れた米国は、台湾の国民政府に日本との早期講和を求め、五二年、日華平和条約が締結された。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p:txBody>
      </p:sp>
      <p:sp>
        <p:nvSpPr>
          <p:cNvPr id="8" name="星 32 7">
            <a:extLst>
              <a:ext uri="{FF2B5EF4-FFF2-40B4-BE49-F238E27FC236}">
                <a16:creationId xmlns:a16="http://schemas.microsoft.com/office/drawing/2014/main" id="{F2CF4E38-40AF-4609-89B3-06CA320A3412}"/>
              </a:ext>
            </a:extLst>
          </p:cNvPr>
          <p:cNvSpPr/>
          <p:nvPr/>
        </p:nvSpPr>
        <p:spPr>
          <a:xfrm>
            <a:off x="3359696" y="1192673"/>
            <a:ext cx="1665324" cy="1130341"/>
          </a:xfrm>
          <a:prstGeom prst="star32">
            <a:avLst/>
          </a:prstGeom>
          <a:gradFill flip="none" rotWithShape="1">
            <a:gsLst>
              <a:gs pos="0">
                <a:srgbClr val="CC0000"/>
              </a:gs>
              <a:gs pos="52000">
                <a:srgbClr val="CC0000">
                  <a:alpha val="75000"/>
                </a:srgbClr>
              </a:gs>
              <a:gs pos="100000">
                <a:srgbClr val="CC0000">
                  <a:alpha val="0"/>
                </a:srgbClr>
              </a:gs>
            </a:gsLst>
            <a:path path="shape">
              <a:fillToRect l="50000" t="50000" r="50000" b="50000"/>
            </a:path>
            <a:tileRect/>
          </a:gradFill>
          <a:effectLst>
            <a:outerShdw blurRad="63500" sx="102000" sy="102000" algn="ctr" rotWithShape="0">
              <a:prstClr val="black">
                <a:alpha val="40000"/>
              </a:prstClr>
            </a:outerShdw>
          </a:effectLst>
        </p:spPr>
        <p:txBody>
          <a:bodyPr vert="horz" wrap="none" lIns="0" tIns="0" rIns="0" bIns="36000" rtlCol="0" anchor="ctr"/>
          <a:lstStyle/>
          <a:p>
            <a:pPr algn="ctr"/>
            <a:endParaRPr lang="en-US" altLang="ja-JP" sz="1600" dirty="0">
              <a:solidFill>
                <a:schemeClr val="bg1"/>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cs typeface="ＤＦ華康明朝体U_W3" pitchFamily="18" charset="-128"/>
            </a:endParaRPr>
          </a:p>
          <a:p>
            <a:pPr algn="ct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朝鮮戦争</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r>
              <a:rPr lang="en-US" altLang="ja-JP"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1950-53</a:t>
            </a:r>
          </a:p>
          <a:p>
            <a:pPr algn="ctr"/>
            <a:endParaRPr lang="ja-JP" altLang="en-US" sz="2000" dirty="0">
              <a:solidFill>
                <a:schemeClr val="bg1"/>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cs typeface="ＤＦ華康明朝体U_W3" pitchFamily="18" charset="-128"/>
            </a:endParaRPr>
          </a:p>
        </p:txBody>
      </p:sp>
      <p:sp>
        <p:nvSpPr>
          <p:cNvPr id="9" name="左右矢印 14">
            <a:extLst>
              <a:ext uri="{FF2B5EF4-FFF2-40B4-BE49-F238E27FC236}">
                <a16:creationId xmlns:a16="http://schemas.microsoft.com/office/drawing/2014/main" id="{08D6D65C-8427-40C0-905A-562E4B6812F3}"/>
              </a:ext>
            </a:extLst>
          </p:cNvPr>
          <p:cNvSpPr/>
          <p:nvPr/>
        </p:nvSpPr>
        <p:spPr>
          <a:xfrm rot="18056436">
            <a:off x="3626919" y="2205507"/>
            <a:ext cx="2750618" cy="576000"/>
          </a:xfrm>
          <a:prstGeom prst="leftRightArrow">
            <a:avLst/>
          </a:prstGeom>
          <a:solidFill>
            <a:srgbClr val="0066FF"/>
          </a:solidFill>
          <a:effectLst>
            <a:outerShdw blurRad="63500" sx="102000" sy="102000" algn="ctr" rotWithShape="0">
              <a:prstClr val="black">
                <a:alpha val="40000"/>
              </a:prstClr>
            </a:outerShdw>
          </a:effectLst>
        </p:spPr>
        <p:txBody>
          <a:bodyPr vert="horz" lIns="0" tIns="0" rIns="0" bIns="36000" rtlCol="0" anchor="ctr"/>
          <a:lstStyle/>
          <a:p>
            <a:pPr algn="ctr">
              <a:defRPr/>
            </a:pPr>
            <a:endPar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defRPr/>
            </a:pP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日華平和条約</a:t>
            </a:r>
            <a:endPar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defRPr/>
            </a:pPr>
            <a:r>
              <a:rPr lang="en-US" altLang="ja-JP"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1952</a:t>
            </a:r>
            <a:endParaRPr lang="ja-JP" altLang="en-US"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p:txBody>
      </p:sp>
    </p:spTree>
    <p:extLst>
      <p:ext uri="{BB962C8B-B14F-4D97-AF65-F5344CB8AC3E}">
        <p14:creationId xmlns:p14="http://schemas.microsoft.com/office/powerpoint/2010/main" val="2368379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noChangeArrowheads="1"/>
          </p:cNvPicPr>
          <p:nvPr/>
        </p:nvPicPr>
        <p:blipFill rotWithShape="1">
          <a:blip r:embed="rId3" cstate="print"/>
          <a:srcRect l="1367" t="18842" r="1016" b="1217"/>
          <a:stretch/>
        </p:blipFill>
        <p:spPr bwMode="auto">
          <a:xfrm>
            <a:off x="0" y="0"/>
            <a:ext cx="12192000" cy="6858000"/>
          </a:xfrm>
          <a:prstGeom prst="rect">
            <a:avLst/>
          </a:prstGeom>
          <a:noFill/>
          <a:ln w="9525">
            <a:noFill/>
            <a:miter lim="800000"/>
            <a:headEnd/>
            <a:tailEnd/>
          </a:ln>
        </p:spPr>
      </p:pic>
      <p:sp>
        <p:nvSpPr>
          <p:cNvPr id="4" name="テキスト ボックス 3">
            <a:extLst>
              <a:ext uri="{FF2B5EF4-FFF2-40B4-BE49-F238E27FC236}">
                <a16:creationId xmlns:a16="http://schemas.microsoft.com/office/drawing/2014/main" id="{46185BA7-324C-4BC8-91DF-DC267949C8AB}"/>
              </a:ext>
            </a:extLst>
          </p:cNvPr>
          <p:cNvSpPr txBox="1"/>
          <p:nvPr/>
        </p:nvSpPr>
        <p:spPr>
          <a:xfrm>
            <a:off x="-13726" y="-11113"/>
            <a:ext cx="12192000" cy="6869113"/>
          </a:xfrm>
          <a:prstGeom prst="rect">
            <a:avLst/>
          </a:prstGeom>
          <a:gradFill>
            <a:gsLst>
              <a:gs pos="0">
                <a:schemeClr val="tx1">
                  <a:alpha val="50000"/>
                </a:schemeClr>
              </a:gs>
              <a:gs pos="50000">
                <a:schemeClr val="tx1">
                  <a:alpha val="75000"/>
                </a:schemeClr>
              </a:gs>
              <a:gs pos="100000">
                <a:schemeClr val="tx1"/>
              </a:gs>
            </a:gsLst>
            <a:path path="circle">
              <a:fillToRect l="50000" t="50000" r="50000" b="50000"/>
            </a:path>
          </a:gradFill>
        </p:spPr>
        <p:txBody>
          <a:bodyPr lIns="1440000" tIns="540000" rIns="1440000" bIns="540000" anchor="ctr" anchorCtr="1"/>
          <a:lstStyle/>
          <a:p>
            <a:pPr defTabSz="987425">
              <a:spcAft>
                <a:spcPts val="2400"/>
              </a:spcAft>
              <a:defRPr/>
            </a:pPr>
            <a:r>
              <a:rPr lang="ja-JP" altLang="en-US" sz="3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第二章　二分論</a:t>
            </a:r>
            <a:endParaRPr lang="en-US" altLang="ja-JP" sz="3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p:txBody>
      </p:sp>
    </p:spTree>
    <p:extLst>
      <p:ext uri="{BB962C8B-B14F-4D97-AF65-F5344CB8AC3E}">
        <p14:creationId xmlns:p14="http://schemas.microsoft.com/office/powerpoint/2010/main" val="12867468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lum bright="-10000"/>
          </a:blip>
          <a:srcRect l="62309" t="12415" r="4141" b="31552"/>
          <a:stretch/>
        </p:blipFill>
        <p:spPr bwMode="auto">
          <a:xfrm>
            <a:off x="0" y="0"/>
            <a:ext cx="6084000" cy="6858000"/>
          </a:xfrm>
          <a:prstGeom prst="rect">
            <a:avLst/>
          </a:prstGeom>
          <a:noFill/>
          <a:ln w="9525">
            <a:noFill/>
            <a:miter lim="800000"/>
            <a:headEnd/>
            <a:tailEnd/>
          </a:ln>
        </p:spPr>
      </p:pic>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en-US"/>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endParaRPr lang="ja-JP" altLang="en-US"/>
          </a:p>
        </p:txBody>
      </p:sp>
      <p:sp>
        <p:nvSpPr>
          <p:cNvPr id="11" name="正方形/長方形 10"/>
          <p:cNvSpPr/>
          <p:nvPr/>
        </p:nvSpPr>
        <p:spPr>
          <a:xfrm rot="20285427">
            <a:off x="4376456" y="3886699"/>
            <a:ext cx="911315"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中華民国</a:t>
            </a:r>
          </a:p>
        </p:txBody>
      </p:sp>
      <p:sp>
        <p:nvSpPr>
          <p:cNvPr id="12" name="正方形/長方形 11"/>
          <p:cNvSpPr/>
          <p:nvPr/>
        </p:nvSpPr>
        <p:spPr>
          <a:xfrm rot="21089081">
            <a:off x="10716" y="3051862"/>
            <a:ext cx="2061159"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中華人民共和国</a:t>
            </a:r>
          </a:p>
        </p:txBody>
      </p:sp>
      <p:sp>
        <p:nvSpPr>
          <p:cNvPr id="16" name="テキスト ボックス 15">
            <a:extLst>
              <a:ext uri="{FF2B5EF4-FFF2-40B4-BE49-F238E27FC236}">
                <a16:creationId xmlns:a16="http://schemas.microsoft.com/office/drawing/2014/main" id="{BAA173E1-F35A-4C6E-B67F-FA7967701191}"/>
              </a:ext>
            </a:extLst>
          </p:cNvPr>
          <p:cNvSpPr txBox="1"/>
          <p:nvPr/>
        </p:nvSpPr>
        <p:spPr>
          <a:xfrm>
            <a:off x="5375920" y="-8927"/>
            <a:ext cx="6816080" cy="6858024"/>
          </a:xfrm>
          <a:prstGeom prst="rect">
            <a:avLst/>
          </a:prstGeom>
          <a:gradFill flip="none" rotWithShape="1">
            <a:gsLst>
              <a:gs pos="0">
                <a:schemeClr val="tx1">
                  <a:alpha val="0"/>
                </a:schemeClr>
              </a:gs>
              <a:gs pos="10000">
                <a:schemeClr val="tx1"/>
              </a:gs>
              <a:gs pos="100000">
                <a:schemeClr val="tx1"/>
              </a:gs>
            </a:gsLst>
            <a:lin ang="0" scaled="1"/>
            <a:tileRect/>
          </a:gradFill>
        </p:spPr>
        <p:txBody>
          <a:bodyPr vert="eaVert" wrap="square" lIns="540000" tIns="540000" rIns="540000" bIns="540000" anchor="t" anchorCtr="0"/>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中国の対日政策の基本方針＝二分論</a:t>
            </a:r>
            <a:endParaRPr lang="en-US" altLang="ja-JP"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一九四九年、中華人民共和国を建国した中国共産党にとって、残された最大の課題は中国国民党が亡命政府を置く台湾の「解放」であった。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朝鮮戦争の最中、台湾との間で日華平和条約を結んだ日本との国交を早期に実現するため、中国共産党は対日政策の基本方針を定めた。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p:txBody>
      </p:sp>
      <p:sp>
        <p:nvSpPr>
          <p:cNvPr id="8" name="星 32 7">
            <a:extLst>
              <a:ext uri="{FF2B5EF4-FFF2-40B4-BE49-F238E27FC236}">
                <a16:creationId xmlns:a16="http://schemas.microsoft.com/office/drawing/2014/main" id="{F2CF4E38-40AF-4609-89B3-06CA320A3412}"/>
              </a:ext>
            </a:extLst>
          </p:cNvPr>
          <p:cNvSpPr/>
          <p:nvPr/>
        </p:nvSpPr>
        <p:spPr>
          <a:xfrm>
            <a:off x="3359696" y="1192673"/>
            <a:ext cx="1665324" cy="1130341"/>
          </a:xfrm>
          <a:prstGeom prst="star32">
            <a:avLst/>
          </a:prstGeom>
          <a:gradFill flip="none" rotWithShape="1">
            <a:gsLst>
              <a:gs pos="0">
                <a:srgbClr val="CC0000"/>
              </a:gs>
              <a:gs pos="52000">
                <a:srgbClr val="CC0000">
                  <a:alpha val="75000"/>
                </a:srgbClr>
              </a:gs>
              <a:gs pos="100000">
                <a:srgbClr val="CC0000">
                  <a:alpha val="0"/>
                </a:srgbClr>
              </a:gs>
            </a:gsLst>
            <a:path path="shape">
              <a:fillToRect l="50000" t="50000" r="50000" b="50000"/>
            </a:path>
            <a:tileRect/>
          </a:gradFill>
          <a:effectLst>
            <a:outerShdw blurRad="63500" sx="102000" sy="102000" algn="ctr" rotWithShape="0">
              <a:prstClr val="black">
                <a:alpha val="40000"/>
              </a:prstClr>
            </a:outerShdw>
          </a:effectLst>
        </p:spPr>
        <p:txBody>
          <a:bodyPr vert="horz" wrap="none" lIns="0" tIns="0" rIns="0" bIns="36000" rtlCol="0" anchor="ctr"/>
          <a:lstStyle/>
          <a:p>
            <a:pPr algn="ctr"/>
            <a:endParaRPr lang="en-US" altLang="ja-JP" sz="1600" dirty="0">
              <a:solidFill>
                <a:schemeClr val="bg1"/>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cs typeface="ＤＦ華康明朝体U_W3" pitchFamily="18" charset="-128"/>
            </a:endParaRPr>
          </a:p>
          <a:p>
            <a:pPr algn="ctr"/>
            <a:r>
              <a:rPr lang="ja-JP" altLang="en-US"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朝鮮戦争</a:t>
            </a:r>
            <a:endParaRPr lang="en-US" altLang="ja-JP" sz="24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r>
              <a:rPr lang="en-US" altLang="ja-JP"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1950-53</a:t>
            </a:r>
          </a:p>
          <a:p>
            <a:pPr algn="ctr"/>
            <a:endParaRPr lang="ja-JP" altLang="en-US" sz="2000" dirty="0">
              <a:solidFill>
                <a:schemeClr val="bg1"/>
              </a:solidFill>
              <a:effectLst>
                <a:outerShdw blurRad="38100" dist="38100" dir="2700000" algn="tl">
                  <a:srgbClr val="000000">
                    <a:alpha val="43137"/>
                  </a:srgbClr>
                </a:outerShdw>
              </a:effectLst>
              <a:latin typeface="ＭＳ Ｐ明朝" panose="02020600040205080304" pitchFamily="18" charset="-128"/>
              <a:ea typeface="ＭＳ Ｐ明朝" panose="02020600040205080304" pitchFamily="18" charset="-128"/>
              <a:cs typeface="ＤＦ華康明朝体U_W3" pitchFamily="18" charset="-128"/>
            </a:endParaRPr>
          </a:p>
        </p:txBody>
      </p:sp>
      <p:sp>
        <p:nvSpPr>
          <p:cNvPr id="9" name="左右矢印 14">
            <a:extLst>
              <a:ext uri="{FF2B5EF4-FFF2-40B4-BE49-F238E27FC236}">
                <a16:creationId xmlns:a16="http://schemas.microsoft.com/office/drawing/2014/main" id="{08D6D65C-8427-40C0-905A-562E4B6812F3}"/>
              </a:ext>
            </a:extLst>
          </p:cNvPr>
          <p:cNvSpPr/>
          <p:nvPr/>
        </p:nvSpPr>
        <p:spPr>
          <a:xfrm rot="18056436">
            <a:off x="3626919" y="2205507"/>
            <a:ext cx="2750618" cy="576000"/>
          </a:xfrm>
          <a:prstGeom prst="leftRightArrow">
            <a:avLst/>
          </a:prstGeom>
          <a:solidFill>
            <a:srgbClr val="0066FF"/>
          </a:solidFill>
          <a:effectLst>
            <a:outerShdw blurRad="63500" sx="102000" sy="102000" algn="ctr" rotWithShape="0">
              <a:prstClr val="black">
                <a:alpha val="40000"/>
              </a:prstClr>
            </a:outerShdw>
          </a:effectLst>
        </p:spPr>
        <p:txBody>
          <a:bodyPr vert="horz" lIns="0" tIns="0" rIns="0" bIns="36000" rtlCol="0" anchor="ctr"/>
          <a:lstStyle/>
          <a:p>
            <a:pPr algn="ctr">
              <a:defRPr/>
            </a:pPr>
            <a:endPar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defRPr/>
            </a:pPr>
            <a:r>
              <a:rPr lang="ja-JP" altLang="en-US"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日華平和条約</a:t>
            </a:r>
            <a:endParaRPr lang="en-US" altLang="ja-JP" sz="20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defRPr/>
            </a:pPr>
            <a:r>
              <a:rPr lang="en-US" altLang="ja-JP"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1952</a:t>
            </a:r>
            <a:endParaRPr lang="ja-JP" altLang="en-US" sz="1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p:txBody>
      </p:sp>
      <p:pic>
        <p:nvPicPr>
          <p:cNvPr id="10" name="Picture 4" descr="「video transparent」の画像検索結果">
            <a:extLst>
              <a:ext uri="{FF2B5EF4-FFF2-40B4-BE49-F238E27FC236}">
                <a16:creationId xmlns:a16="http://schemas.microsoft.com/office/drawing/2014/main" id="{30DEA53C-A7AC-70E7-5709-31AED6109E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336" y="6017278"/>
            <a:ext cx="769268" cy="76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9692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二分論（NHKスペシャル「日中は歴史にどう向き合えばいいのか」2006年8月14日放送）">
            <a:hlinkClick r:id="" action="ppaction://media"/>
            <a:extLst>
              <a:ext uri="{FF2B5EF4-FFF2-40B4-BE49-F238E27FC236}">
                <a16:creationId xmlns:a16="http://schemas.microsoft.com/office/drawing/2014/main" id="{0B8BF5AA-FCF8-4BA2-AE83-6B54C90C329D}"/>
              </a:ext>
            </a:extLst>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0" y="0"/>
            <a:ext cx="12192000" cy="6858000"/>
          </a:xfrm>
          <a:prstGeom prst="rect">
            <a:avLst/>
          </a:prstGeom>
        </p:spPr>
      </p:pic>
      <p:sp>
        <p:nvSpPr>
          <p:cNvPr id="6" name="テキスト ボックス 4"/>
          <p:cNvSpPr txBox="1"/>
          <p:nvPr/>
        </p:nvSpPr>
        <p:spPr>
          <a:xfrm>
            <a:off x="1524887" y="6429376"/>
            <a:ext cx="9144000" cy="428625"/>
          </a:xfrm>
          <a:prstGeom prst="rect">
            <a:avLst/>
          </a:prstGeom>
          <a:noFill/>
        </p:spPr>
        <p:txBody>
          <a:bodyPr wrap="none" lIns="0" tIns="0" rIns="0" bIns="0" anchor="ctr"/>
          <a:lstStyle>
            <a:defPPr>
              <a:defRPr lang="ja-JP"/>
            </a:defPPr>
            <a:lvl1pPr algn="l" rtl="0" fontAlgn="base">
              <a:spcBef>
                <a:spcPct val="0"/>
              </a:spcBef>
              <a:spcAft>
                <a:spcPct val="0"/>
              </a:spcAft>
              <a:defRPr kumimoji="1" kern="1200">
                <a:solidFill>
                  <a:schemeClr val="tx1"/>
                </a:solidFill>
                <a:latin typeface="Arial" pitchFamily="34" charset="0"/>
                <a:ea typeface="HGゴシックE"/>
                <a:cs typeface="HGゴシックE"/>
              </a:defRPr>
            </a:lvl1pPr>
            <a:lvl2pPr marL="457200" algn="l" rtl="0" fontAlgn="base">
              <a:spcBef>
                <a:spcPct val="0"/>
              </a:spcBef>
              <a:spcAft>
                <a:spcPct val="0"/>
              </a:spcAft>
              <a:defRPr kumimoji="1" kern="1200">
                <a:solidFill>
                  <a:schemeClr val="tx1"/>
                </a:solidFill>
                <a:latin typeface="Arial" pitchFamily="34" charset="0"/>
                <a:ea typeface="HGゴシックE"/>
                <a:cs typeface="HGゴシックE"/>
              </a:defRPr>
            </a:lvl2pPr>
            <a:lvl3pPr marL="914400" algn="l" rtl="0" fontAlgn="base">
              <a:spcBef>
                <a:spcPct val="0"/>
              </a:spcBef>
              <a:spcAft>
                <a:spcPct val="0"/>
              </a:spcAft>
              <a:defRPr kumimoji="1" kern="1200">
                <a:solidFill>
                  <a:schemeClr val="tx1"/>
                </a:solidFill>
                <a:latin typeface="Arial" pitchFamily="34" charset="0"/>
                <a:ea typeface="HGゴシックE"/>
                <a:cs typeface="HGゴシックE"/>
              </a:defRPr>
            </a:lvl3pPr>
            <a:lvl4pPr marL="1371600" algn="l" rtl="0" fontAlgn="base">
              <a:spcBef>
                <a:spcPct val="0"/>
              </a:spcBef>
              <a:spcAft>
                <a:spcPct val="0"/>
              </a:spcAft>
              <a:defRPr kumimoji="1" kern="1200">
                <a:solidFill>
                  <a:schemeClr val="tx1"/>
                </a:solidFill>
                <a:latin typeface="Arial" pitchFamily="34" charset="0"/>
                <a:ea typeface="HGゴシックE"/>
                <a:cs typeface="HGゴシックE"/>
              </a:defRPr>
            </a:lvl4pPr>
            <a:lvl5pPr marL="1828800" algn="l" rtl="0" fontAlgn="base">
              <a:spcBef>
                <a:spcPct val="0"/>
              </a:spcBef>
              <a:spcAft>
                <a:spcPct val="0"/>
              </a:spcAft>
              <a:defRPr kumimoji="1" kern="1200">
                <a:solidFill>
                  <a:schemeClr val="tx1"/>
                </a:solidFill>
                <a:latin typeface="Arial" pitchFamily="34" charset="0"/>
                <a:ea typeface="HGゴシックE"/>
                <a:cs typeface="HGゴシックE"/>
              </a:defRPr>
            </a:lvl5pPr>
            <a:lvl6pPr marL="2286000" algn="l" defTabSz="914400" rtl="0" eaLnBrk="1" latinLnBrk="0" hangingPunct="1">
              <a:defRPr kumimoji="1" kern="1200">
                <a:solidFill>
                  <a:schemeClr val="tx1"/>
                </a:solidFill>
                <a:latin typeface="Arial" pitchFamily="34" charset="0"/>
                <a:ea typeface="HGゴシックE"/>
                <a:cs typeface="HGゴシックE"/>
              </a:defRPr>
            </a:lvl6pPr>
            <a:lvl7pPr marL="2743200" algn="l" defTabSz="914400" rtl="0" eaLnBrk="1" latinLnBrk="0" hangingPunct="1">
              <a:defRPr kumimoji="1" kern="1200">
                <a:solidFill>
                  <a:schemeClr val="tx1"/>
                </a:solidFill>
                <a:latin typeface="Arial" pitchFamily="34" charset="0"/>
                <a:ea typeface="HGゴシックE"/>
                <a:cs typeface="HGゴシックE"/>
              </a:defRPr>
            </a:lvl7pPr>
            <a:lvl8pPr marL="3200400" algn="l" defTabSz="914400" rtl="0" eaLnBrk="1" latinLnBrk="0" hangingPunct="1">
              <a:defRPr kumimoji="1" kern="1200">
                <a:solidFill>
                  <a:schemeClr val="tx1"/>
                </a:solidFill>
                <a:latin typeface="Arial" pitchFamily="34" charset="0"/>
                <a:ea typeface="HGゴシックE"/>
                <a:cs typeface="HGゴシックE"/>
              </a:defRPr>
            </a:lvl8pPr>
            <a:lvl9pPr marL="3657600" algn="l" defTabSz="914400" rtl="0" eaLnBrk="1" latinLnBrk="0" hangingPunct="1">
              <a:defRPr kumimoji="1" kern="1200">
                <a:solidFill>
                  <a:schemeClr val="tx1"/>
                </a:solidFill>
                <a:latin typeface="Arial" pitchFamily="34" charset="0"/>
                <a:ea typeface="HGゴシックE"/>
                <a:cs typeface="HGゴシックE"/>
              </a:defRPr>
            </a:lvl9pPr>
          </a:lstStyle>
          <a:p>
            <a:pPr algn="ctr">
              <a:defRPr/>
            </a:pPr>
            <a:r>
              <a:rPr lang="ja-JP" altLang="en-US" sz="2400" dirty="0">
                <a:solidFill>
                  <a:schemeClr val="bg1">
                    <a:lumMod val="75000"/>
                  </a:schemeClr>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ＮＨＫ「日中は歴史にどう向き合えばいいのか」</a:t>
            </a:r>
            <a:r>
              <a:rPr lang="en-US" altLang="ja-JP" sz="2400" dirty="0">
                <a:solidFill>
                  <a:schemeClr val="bg1">
                    <a:lumMod val="75000"/>
                  </a:schemeClr>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(2006</a:t>
            </a:r>
            <a:r>
              <a:rPr lang="ja-JP" altLang="en-US" sz="2400" dirty="0">
                <a:solidFill>
                  <a:schemeClr val="bg1">
                    <a:lumMod val="75000"/>
                  </a:schemeClr>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年</a:t>
            </a:r>
            <a:r>
              <a:rPr lang="en-US" altLang="ja-JP" sz="2400" dirty="0">
                <a:solidFill>
                  <a:schemeClr val="bg1">
                    <a:lumMod val="75000"/>
                  </a:schemeClr>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endParaRPr lang="ja-JP" altLang="en-US" sz="2400" dirty="0">
              <a:solidFill>
                <a:schemeClr val="bg1">
                  <a:lumMod val="75000"/>
                </a:schemeClr>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p:txBody>
      </p:sp>
    </p:spTree>
    <p:extLst>
      <p:ext uri="{BB962C8B-B14F-4D97-AF65-F5344CB8AC3E}">
        <p14:creationId xmlns:p14="http://schemas.microsoft.com/office/powerpoint/2010/main" val="258223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54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http://img1.artron.net/exhibit/pic/PicLib2008070402071671679.jpg"/>
          <p:cNvPicPr>
            <a:picLocks noChangeAspect="1" noChangeArrowheads="1"/>
          </p:cNvPicPr>
          <p:nvPr/>
        </p:nvPicPr>
        <p:blipFill rotWithShape="1">
          <a:blip r:embed="rId3" cstate="print"/>
          <a:srcRect l="9504" r="-5794" b="10535"/>
          <a:stretch/>
        </p:blipFill>
        <p:spPr bwMode="auto">
          <a:xfrm>
            <a:off x="-108000" y="14721"/>
            <a:ext cx="7704000" cy="6847904"/>
          </a:xfrm>
          <a:prstGeom prst="rect">
            <a:avLst/>
          </a:prstGeom>
          <a:noFill/>
        </p:spPr>
      </p:pic>
      <p:sp>
        <p:nvSpPr>
          <p:cNvPr id="5" name="テキスト ボックス 4">
            <a:extLst>
              <a:ext uri="{FF2B5EF4-FFF2-40B4-BE49-F238E27FC236}">
                <a16:creationId xmlns:a16="http://schemas.microsoft.com/office/drawing/2014/main" id="{740DA881-CE24-49B0-9836-9C2BF3011BA1}"/>
              </a:ext>
            </a:extLst>
          </p:cNvPr>
          <p:cNvSpPr txBox="1"/>
          <p:nvPr/>
        </p:nvSpPr>
        <p:spPr>
          <a:xfrm>
            <a:off x="5231904" y="0"/>
            <a:ext cx="6960096" cy="6877346"/>
          </a:xfrm>
          <a:prstGeom prst="rect">
            <a:avLst/>
          </a:prstGeom>
          <a:gradFill flip="none" rotWithShape="1">
            <a:gsLst>
              <a:gs pos="0">
                <a:schemeClr val="tx1">
                  <a:alpha val="0"/>
                </a:schemeClr>
              </a:gs>
              <a:gs pos="25000">
                <a:schemeClr val="tx1"/>
              </a:gs>
              <a:gs pos="100000">
                <a:schemeClr val="tx1"/>
              </a:gs>
            </a:gsLst>
            <a:lin ang="0" scaled="1"/>
            <a:tileRect/>
          </a:gradFill>
        </p:spPr>
        <p:txBody>
          <a:bodyPr vert="eaVert" wrap="square" lIns="540000" tIns="540000" rIns="540000" bIns="540000" anchor="ctr" anchorCtr="0"/>
          <a:lstStyle/>
          <a:p>
            <a:pPr marL="0" marR="0" lvl="0" indent="0" algn="l" defTabSz="914400" rtl="0" eaLnBrk="1" fontAlgn="base" latinLnBrk="0" hangingPunct="1">
              <a:lnSpc>
                <a:spcPct val="11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「二分論」と学校教育</a:t>
            </a:r>
            <a:endParaRPr kumimoji="1" lang="en-US" altLang="ja-JP" sz="2800" b="0" i="0"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l" defTabSz="914400" rtl="0" eaLnBrk="1" fontAlgn="base" latinLnBrk="0" hangingPunct="1">
              <a:lnSpc>
                <a:spcPct val="110000"/>
              </a:lnSpc>
              <a:spcBef>
                <a:spcPct val="0"/>
              </a:spcBef>
              <a:spcAft>
                <a:spcPts val="0"/>
              </a:spcAft>
              <a:buClrTx/>
              <a:buSzTx/>
              <a:buFontTx/>
              <a:buNone/>
              <a:tabLst/>
              <a:defRPr/>
            </a:pPr>
            <a:endParaRPr kumimoji="1" lang="en-US" altLang="ja-JP"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l" defTabSz="914400" rtl="0" eaLnBrk="1" fontAlgn="base" latinLnBrk="0" hangingPunct="1">
              <a:lnSpc>
                <a:spcPct val="11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　日露戦争の頃、仙台医学専門学校</a:t>
            </a:r>
            <a:r>
              <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a:t>
            </a: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東北大学医学部の前身</a:t>
            </a:r>
            <a:r>
              <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a:t>
            </a: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に留学した魯迅は、そこで指導を受けた藤野厳九郎教授の思い出を短編小説「藤野先生」に描き、その素朴で誠実な人柄を敬意をもって紹介している。</a:t>
            </a:r>
            <a:endPar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endParaRPr>
          </a:p>
          <a:p>
            <a:pPr marL="0" marR="0" lvl="0" indent="0" algn="l" defTabSz="914400" rtl="0" eaLnBrk="1" fontAlgn="base" latinLnBrk="0" hangingPunct="1">
              <a:lnSpc>
                <a:spcPct val="11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cs typeface="ＤＦ華康明朝体U_W3" pitchFamily="18" charset="-128"/>
              </a:rPr>
              <a:t>　中国では、歴史教育の中で日本の軍国主義の残忍さを伝えるとともに、国語教育の中では、この作品が紹介され、すべての子供たちが「二分論」の考え方を学んでいった。</a:t>
            </a:r>
          </a:p>
        </p:txBody>
      </p:sp>
      <p:sp>
        <p:nvSpPr>
          <p:cNvPr id="7" name="正方形/長方形 6">
            <a:extLst>
              <a:ext uri="{FF2B5EF4-FFF2-40B4-BE49-F238E27FC236}">
                <a16:creationId xmlns:a16="http://schemas.microsoft.com/office/drawing/2014/main" id="{04F27C43-CB75-4CD2-B049-B3BBC5E197DB}"/>
              </a:ext>
            </a:extLst>
          </p:cNvPr>
          <p:cNvSpPr/>
          <p:nvPr/>
        </p:nvSpPr>
        <p:spPr>
          <a:xfrm>
            <a:off x="-108000" y="6457890"/>
            <a:ext cx="6996088"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rPr>
              <a:t>白敬周連環画</a:t>
            </a:r>
            <a:r>
              <a:rPr kumimoji="1" lang="en-US" altLang="ja-JP"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rPr>
              <a:t>『</a:t>
            </a:r>
            <a:r>
              <a:rPr kumimoji="1" lang="ja-JP"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rPr>
              <a:t>藤野先生</a:t>
            </a:r>
            <a:r>
              <a:rPr kumimoji="1" lang="en-US" altLang="ja-JP"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rPr>
              <a:t>』</a:t>
            </a:r>
            <a:r>
              <a:rPr kumimoji="1" lang="ja-JP" alt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anose="03000600000000000000" pitchFamily="66" charset="-128"/>
                <a:ea typeface="HG正楷書体-PRO" panose="03000600000000000000" pitchFamily="66" charset="-128"/>
              </a:rPr>
              <a:t>より</a:t>
            </a:r>
          </a:p>
        </p:txBody>
      </p:sp>
    </p:spTree>
    <p:extLst>
      <p:ext uri="{BB962C8B-B14F-4D97-AF65-F5344CB8AC3E}">
        <p14:creationId xmlns:p14="http://schemas.microsoft.com/office/powerpoint/2010/main" val="125633278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CC9"/>
        </a:solidFill>
        <a:effectLst/>
      </p:bgPr>
    </p:bg>
    <p:spTree>
      <p:nvGrpSpPr>
        <p:cNvPr id="1" name=""/>
        <p:cNvGrpSpPr/>
        <p:nvPr/>
      </p:nvGrpSpPr>
      <p:grpSpPr>
        <a:xfrm>
          <a:off x="0" y="0"/>
          <a:ext cx="0" cy="0"/>
          <a:chOff x="0" y="0"/>
          <a:chExt cx="0" cy="0"/>
        </a:xfrm>
      </p:grpSpPr>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ndParaRPr>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pitchFamily="34" charset="0"/>
            </a:endParaRPr>
          </a:p>
        </p:txBody>
      </p:sp>
      <p:pic>
        <p:nvPicPr>
          <p:cNvPr id="2" name="Picture 2">
            <a:extLst>
              <a:ext uri="{FF2B5EF4-FFF2-40B4-BE49-F238E27FC236}">
                <a16:creationId xmlns:a16="http://schemas.microsoft.com/office/drawing/2014/main" id="{DC2CA43C-FB7E-89DD-93E6-F469E7637A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1" r="8531"/>
          <a:stretch/>
        </p:blipFill>
        <p:spPr bwMode="auto">
          <a:xfrm>
            <a:off x="0" y="-10798"/>
            <a:ext cx="568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D529FD72-40AC-4093-9AD4-4F8AC6FE1CA7}"/>
              </a:ext>
            </a:extLst>
          </p:cNvPr>
          <p:cNvSpPr txBox="1"/>
          <p:nvPr/>
        </p:nvSpPr>
        <p:spPr>
          <a:xfrm>
            <a:off x="4367808" y="6376"/>
            <a:ext cx="7824192" cy="6876000"/>
          </a:xfrm>
          <a:prstGeom prst="rect">
            <a:avLst/>
          </a:prstGeom>
          <a:gradFill flip="none" rotWithShape="1">
            <a:gsLst>
              <a:gs pos="0">
                <a:schemeClr val="tx1">
                  <a:alpha val="0"/>
                </a:schemeClr>
              </a:gs>
              <a:gs pos="15000">
                <a:schemeClr val="tx1"/>
              </a:gs>
              <a:gs pos="100000">
                <a:schemeClr val="tx1"/>
              </a:gs>
            </a:gsLst>
            <a:lin ang="0" scaled="1"/>
            <a:tileRect/>
          </a:gradFill>
        </p:spPr>
        <p:txBody>
          <a:bodyPr vert="eaVert" wrap="square" lIns="540000" tIns="540000" rIns="540000" bIns="540000" anchor="t" anchorCtr="0"/>
          <a:lstStyle/>
          <a:p>
            <a:pPr marL="0" marR="0" lvl="0" indent="0" algn="l" defTabSz="914400" rtl="0" eaLnBrk="1" fontAlgn="base" latinLnBrk="0" hangingPunct="1">
              <a:lnSpc>
                <a:spcPct val="110000"/>
              </a:lnSpc>
              <a:spcBef>
                <a:spcPct val="0"/>
              </a:spcBef>
              <a:spcAft>
                <a:spcPts val="1200"/>
              </a:spcAft>
              <a:buClrTx/>
              <a:buSzTx/>
              <a:buFontTx/>
              <a:buNone/>
              <a:tabLst/>
              <a:defRPr/>
            </a:pPr>
            <a:r>
              <a:rPr kumimoji="1" lang="ja-JP" altLang="en-US" sz="2800" b="0" i="0"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近代以降の日中関係</a:t>
            </a:r>
            <a:endParaRPr kumimoji="1" lang="en-US" altLang="ja-JP" sz="2800" b="0" i="0" u="none" strike="noStrike" kern="1200" cap="none" spc="0" normalizeH="0" baseline="0" noProof="0" dirty="0">
              <a:ln>
                <a:noFill/>
              </a:ln>
              <a:solidFill>
                <a:srgbClr val="FFCC66"/>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endParaRPr>
          </a:p>
          <a:p>
            <a:pPr marL="0" marR="0" lvl="0" indent="0" algn="l" defTabSz="914400" rtl="0" eaLnBrk="1" fontAlgn="base" latinLnBrk="0" hangingPunct="1">
              <a:lnSpc>
                <a:spcPct val="110000"/>
              </a:lnSpc>
              <a:spcBef>
                <a:spcPct val="0"/>
              </a:spcBef>
              <a:spcAft>
                <a:spcPts val="0"/>
              </a:spcAft>
              <a:buClrTx/>
              <a:buSzTx/>
              <a:buFontTx/>
              <a:buNone/>
              <a:tabLst/>
              <a:defRPr/>
            </a:pPr>
            <a:r>
              <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a:t>
            </a: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解説</a:t>
            </a:r>
            <a:r>
              <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a:t>
            </a:r>
          </a:p>
          <a:p>
            <a:pPr marL="0" marR="0" lvl="0" indent="0" algn="l" defTabSz="914400" rtl="0" eaLnBrk="1" fontAlgn="base" latinLnBrk="0" hangingPunct="1">
              <a:lnSpc>
                <a:spcPct val="11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　「二分論」は、戦前の日本社会を冷静に分析した理論だった。</a:t>
            </a:r>
            <a:endPar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endParaRPr>
          </a:p>
          <a:p>
            <a:pPr marL="0" marR="0" lvl="0" indent="0" algn="l" defTabSz="914400" rtl="0" eaLnBrk="1" fontAlgn="base" latinLnBrk="0" hangingPunct="1">
              <a:lnSpc>
                <a:spcPct val="110000"/>
              </a:lnSpc>
              <a:spcBef>
                <a:spcPct val="0"/>
              </a:spcBef>
              <a:spcAft>
                <a:spcPts val="0"/>
              </a:spcAft>
              <a:buClrTx/>
              <a:buSzTx/>
              <a:buFontTx/>
              <a:buNone/>
              <a:tabLst/>
              <a:defRPr/>
            </a:pPr>
            <a:r>
              <a:rPr lang="ja-JP" altLang="en-US" sz="2800" dirty="0">
                <a:solidFill>
                  <a:prstClr val="white"/>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一九五五年の保守合同によって誕生した自由民主党から、五六年、最初の総裁選に勝利し、日本の首相に選ばれたのは、石橋湛山であった。</a:t>
            </a:r>
            <a:endParaRPr lang="en-US" altLang="ja-JP" sz="2800" dirty="0">
              <a:solidFill>
                <a:prstClr val="white"/>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marL="0" marR="0" lvl="0" indent="0" algn="l" defTabSz="914400" rtl="0" eaLnBrk="1" fontAlgn="base" latinLnBrk="0" hangingPunct="1">
              <a:lnSpc>
                <a:spcPct val="11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rPr>
              <a:t>　湛山は、戦前、東洋経済新報社の社説を担当し、政府の軍国主義やアジア拡張主義を批判する「小日本主義」を唱えた人物であった。</a:t>
            </a:r>
            <a:endParaRPr kumimoji="1" lang="en-US" altLang="ja-JP"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G正楷書体-PRO" pitchFamily="66" charset="-128"/>
              <a:ea typeface="HG正楷書体-PRO" pitchFamily="66" charset="-128"/>
              <a:cs typeface="Times New Roman" pitchFamily="18" charset="0"/>
            </a:endParaRPr>
          </a:p>
        </p:txBody>
      </p:sp>
      <p:sp>
        <p:nvSpPr>
          <p:cNvPr id="8" name="テキスト ボックス 7">
            <a:extLst>
              <a:ext uri="{FF2B5EF4-FFF2-40B4-BE49-F238E27FC236}">
                <a16:creationId xmlns:a16="http://schemas.microsoft.com/office/drawing/2014/main" id="{E6378579-940A-C9D9-4613-90E3C572A97E}"/>
              </a:ext>
            </a:extLst>
          </p:cNvPr>
          <p:cNvSpPr txBox="1"/>
          <p:nvPr/>
        </p:nvSpPr>
        <p:spPr>
          <a:xfrm>
            <a:off x="0" y="5928294"/>
            <a:ext cx="6135510" cy="923330"/>
          </a:xfrm>
          <a:prstGeom prst="rect">
            <a:avLst/>
          </a:prstGeom>
          <a:noFill/>
        </p:spPr>
        <p:txBody>
          <a:bodyPr wrap="square" anchor="ctr" anchorCtr="0">
            <a:noAutofit/>
          </a:bodyPr>
          <a:lstStyle/>
          <a:p>
            <a:pPr algn="ctr"/>
            <a:r>
              <a:rPr lang="ja-JP" altLang="en-US" sz="2400" i="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石橋湛山</a:t>
            </a:r>
            <a:r>
              <a:rPr lang="en-US" altLang="ja-JP" sz="2400" i="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r>
              <a:rPr lang="ja-JP" altLang="en-US" sz="2000" i="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いしばしたんざん </a:t>
            </a:r>
            <a:r>
              <a:rPr lang="en-US" altLang="ja-JP" sz="2000" i="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1884-1973</a:t>
            </a:r>
            <a:r>
              <a:rPr lang="ja-JP" altLang="en-US" sz="2400" i="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a:t>
            </a:r>
          </a:p>
        </p:txBody>
      </p:sp>
    </p:spTree>
    <p:extLst>
      <p:ext uri="{BB962C8B-B14F-4D97-AF65-F5344CB8AC3E}">
        <p14:creationId xmlns:p14="http://schemas.microsoft.com/office/powerpoint/2010/main" val="65865224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308850" y="4602164"/>
            <a:ext cx="184150" cy="625475"/>
          </a:xfrm>
          <a:prstGeom prst="rect">
            <a:avLst/>
          </a:prstGeom>
          <a:noFill/>
          <a:ln w="9525">
            <a:noFill/>
            <a:miter lim="800000"/>
            <a:headEnd/>
            <a:tailEnd/>
          </a:ln>
        </p:spPr>
        <p:txBody>
          <a:bodyPr wrap="none" anchor="ctr">
            <a:spAutoFit/>
          </a:bodyPr>
          <a:lstStyle/>
          <a:p>
            <a:pPr algn="ctr">
              <a:lnSpc>
                <a:spcPct val="100000"/>
              </a:lnSpc>
              <a:spcBef>
                <a:spcPct val="0"/>
              </a:spcBef>
            </a:pPr>
            <a:endParaRPr lang="en-US" altLang="ja-JP" sz="1100">
              <a:solidFill>
                <a:schemeClr val="tx1"/>
              </a:solidFill>
              <a:latin typeface="Times New Roman" pitchFamily="18" charset="0"/>
            </a:endParaRPr>
          </a:p>
          <a:p>
            <a:pPr algn="ctr" eaLnBrk="0" hangingPunct="0">
              <a:lnSpc>
                <a:spcPct val="100000"/>
              </a:lnSpc>
              <a:spcBef>
                <a:spcPct val="0"/>
              </a:spcBef>
            </a:pPr>
            <a:endParaRPr lang="en-US" altLang="ja-JP">
              <a:solidFill>
                <a:schemeClr val="tx1"/>
              </a:solidFill>
              <a:latin typeface="Times New Roman" pitchFamily="18" charset="0"/>
              <a:ea typeface="ＭＳ Ｐゴシック" pitchFamily="50" charset="-128"/>
            </a:endParaRPr>
          </a:p>
        </p:txBody>
      </p:sp>
      <p:pic>
        <p:nvPicPr>
          <p:cNvPr id="4099" name="Picture 3"/>
          <p:cNvPicPr>
            <a:picLocks noGrp="1" noChangeAspect="1" noChangeArrowheads="1"/>
          </p:cNvPicPr>
          <p:nvPr>
            <p:ph idx="1"/>
          </p:nvPr>
        </p:nvPicPr>
        <p:blipFill rotWithShape="1">
          <a:blip r:embed="rId3" cstate="print"/>
          <a:srcRect l="136" t="13252" r="136" b="4632"/>
          <a:stretch/>
        </p:blipFill>
        <p:spPr bwMode="auto">
          <a:xfrm>
            <a:off x="0" y="4763"/>
            <a:ext cx="12204000" cy="6858000"/>
          </a:xfrm>
          <a:noFill/>
          <a:ln algn="ctr">
            <a:miter lim="800000"/>
            <a:headEnd/>
            <a:tailEnd/>
          </a:ln>
        </p:spPr>
      </p:pic>
      <p:sp>
        <p:nvSpPr>
          <p:cNvPr id="4101" name="Rectangle 5"/>
          <p:cNvSpPr>
            <a:spLocks noChangeArrowheads="1"/>
          </p:cNvSpPr>
          <p:nvPr/>
        </p:nvSpPr>
        <p:spPr bwMode="auto">
          <a:xfrm>
            <a:off x="1536700" y="393700"/>
            <a:ext cx="9144000" cy="706438"/>
          </a:xfrm>
          <a:prstGeom prst="rect">
            <a:avLst/>
          </a:prstGeom>
          <a:noFill/>
          <a:ln w="9525">
            <a:noFill/>
            <a:miter lim="800000"/>
            <a:headEnd/>
            <a:tailEnd/>
          </a:ln>
        </p:spPr>
        <p:txBody>
          <a:bodyPr anchor="ctr"/>
          <a:lstStyle/>
          <a:p>
            <a:pPr algn="ctr">
              <a:lnSpc>
                <a:spcPct val="100000"/>
              </a:lnSpc>
              <a:spcBef>
                <a:spcPct val="0"/>
              </a:spcBef>
            </a:pPr>
            <a:endParaRPr lang="ja-JP" altLang="en-US" sz="4000" dirty="0">
              <a:solidFill>
                <a:srgbClr val="FF9900"/>
              </a:solidFill>
              <a:latin typeface="Times New Roman" pitchFamily="18" charset="0"/>
            </a:endParaRPr>
          </a:p>
        </p:txBody>
      </p:sp>
      <p:sp>
        <p:nvSpPr>
          <p:cNvPr id="6" name="Rectangle 2">
            <a:extLst>
              <a:ext uri="{FF2B5EF4-FFF2-40B4-BE49-F238E27FC236}">
                <a16:creationId xmlns:a16="http://schemas.microsoft.com/office/drawing/2014/main" id="{14449B69-21CD-4506-A94E-D910A78FBD35}"/>
              </a:ext>
            </a:extLst>
          </p:cNvPr>
          <p:cNvSpPr txBox="1">
            <a:spLocks noChangeArrowheads="1"/>
          </p:cNvSpPr>
          <p:nvPr/>
        </p:nvSpPr>
        <p:spPr bwMode="auto">
          <a:xfrm>
            <a:off x="0" y="-4763"/>
            <a:ext cx="12192000" cy="6867526"/>
          </a:xfrm>
          <a:prstGeom prst="rect">
            <a:avLst/>
          </a:prstGeom>
          <a:gradFill>
            <a:gsLst>
              <a:gs pos="0">
                <a:schemeClr val="tx1">
                  <a:alpha val="25000"/>
                </a:schemeClr>
              </a:gs>
              <a:gs pos="50000">
                <a:schemeClr val="tx1">
                  <a:alpha val="75000"/>
                </a:schemeClr>
              </a:gs>
              <a:gs pos="100000">
                <a:schemeClr val="tx1">
                  <a:alpha val="75000"/>
                </a:schemeClr>
              </a:gs>
            </a:gsLst>
            <a:path path="circle">
              <a:fillToRect l="50000" t="50000" r="50000" b="50000"/>
            </a:path>
          </a:gradFill>
          <a:ln w="9525">
            <a:noFill/>
            <a:miter lim="800000"/>
            <a:headEnd/>
            <a:tailEnd/>
          </a:ln>
        </p:spPr>
        <p:txBody>
          <a:bodyPr vert="eaVert" wrap="square" lIns="91440" tIns="540000" rIns="91440" bIns="54000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lvl="0" algn="l" eaLnBrk="1" hangingPunct="1">
              <a:lnSpc>
                <a:spcPct val="100000"/>
              </a:lnSpc>
              <a:buClrTx/>
              <a:buSzTx/>
            </a:pPr>
            <a:r>
              <a:rPr lang="ja-JP" altLang="en-US"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まとめ</a:t>
            </a:r>
            <a:endParaRPr lang="en-US" altLang="ja-JP" sz="3200" dirty="0">
              <a:solidFill>
                <a:srgbClr val="FFC000"/>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algn="l" eaLnBrk="1" hangingPunct="1">
              <a:lnSpc>
                <a:spcPct val="100000"/>
              </a:lnSpc>
              <a:buClrTx/>
              <a:buSzTx/>
            </a:pPr>
            <a:endParaRPr lang="en-US" altLang="ja-JP" sz="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algn="l" eaLnBrk="1" hangingPunct="1">
              <a:lnSpc>
                <a:spcPct val="100000"/>
              </a:lnSpc>
              <a:buClrTx/>
              <a:buSzTx/>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アジア太平洋戦争の結果、世界には四組の分断国家が誕生した。このうち、ベトナムとドイツは統一を実現したが、かつて日本の植民地であった朝鮮半島と台湾は、いまも分国家となっている。</a:t>
            </a: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algn="l" eaLnBrk="1" hangingPunct="1">
              <a:lnSpc>
                <a:spcPct val="100000"/>
              </a:lnSpc>
              <a:buClrTx/>
              <a:buSzTx/>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一九五〇年に起こった朝鮮戦争で自由主義陣営と社会主義陣営との東西対立が深まる中、日本は五二年、台湾と日華平和条約を結んだ。</a:t>
            </a: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algn="l" eaLnBrk="1" hangingPunct="1">
              <a:lnSpc>
                <a:spcPct val="100000"/>
              </a:lnSpc>
              <a:buClrTx/>
              <a:buSzTx/>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国共内戦に勝利し、中華人民共和国を建国した中国共産党は、日本との国交正常化を実現するため、日本の軍国主義者と一般国民とを分ける 「二分論」によって、戦争で家族や財産を失った国民に理解を求めた。</a:t>
            </a: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endParaRPr>
          </a:p>
          <a:p>
            <a:pPr lvl="0" algn="l" eaLnBrk="1" hangingPunct="1">
              <a:lnSpc>
                <a:spcPct val="100000"/>
              </a:lnSpc>
              <a:buClrTx/>
              <a:buSzTx/>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rPr>
              <a:t>　</a:t>
            </a:r>
          </a:p>
        </p:txBody>
      </p:sp>
    </p:spTree>
    <p:extLst>
      <p:ext uri="{BB962C8B-B14F-4D97-AF65-F5344CB8AC3E}">
        <p14:creationId xmlns:p14="http://schemas.microsoft.com/office/powerpoint/2010/main" val="203826476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https://up.gc-img.net/post_img/2015/11/wmzSt9yzBXRoznk_diuia_48.jpeg">
            <a:extLst>
              <a:ext uri="{FF2B5EF4-FFF2-40B4-BE49-F238E27FC236}">
                <a16:creationId xmlns:a16="http://schemas.microsoft.com/office/drawing/2014/main" id="{5AC70F7C-05A7-4A0A-9E67-B8D5E782A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6" r="3197"/>
          <a:stretch/>
        </p:blipFill>
        <p:spPr bwMode="auto">
          <a:xfrm>
            <a:off x="0" y="-4443"/>
            <a:ext cx="12204000" cy="6862443"/>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C48C6C76-60CC-4EF7-ABD7-2F5B84F4F8D0}"/>
              </a:ext>
            </a:extLst>
          </p:cNvPr>
          <p:cNvSpPr txBox="1"/>
          <p:nvPr/>
        </p:nvSpPr>
        <p:spPr>
          <a:xfrm>
            <a:off x="0" y="0"/>
            <a:ext cx="12204000" cy="6858000"/>
          </a:xfrm>
          <a:prstGeom prst="rect">
            <a:avLst/>
          </a:prstGeom>
          <a:gradFill flip="none" rotWithShape="1">
            <a:gsLst>
              <a:gs pos="0">
                <a:schemeClr val="tx1">
                  <a:alpha val="50000"/>
                </a:schemeClr>
              </a:gs>
              <a:gs pos="50000">
                <a:schemeClr val="tx1">
                  <a:alpha val="75000"/>
                </a:schemeClr>
              </a:gs>
              <a:gs pos="100000">
                <a:schemeClr val="tx1"/>
              </a:gs>
            </a:gsLst>
            <a:path path="circle">
              <a:fillToRect l="50000" t="50000" r="50000" b="50000"/>
            </a:path>
            <a:tileRect/>
          </a:gradFill>
        </p:spPr>
        <p:txBody>
          <a:bodyPr vert="eaVert" lIns="360000" tIns="540000" rIns="360000" bIns="540000" anchor="ctr" anchorCtr="0"/>
          <a:lstStyle/>
          <a:p>
            <a:pPr>
              <a:spcAft>
                <a:spcPts val="1800"/>
              </a:spcAft>
              <a:defRPr/>
            </a:pPr>
            <a:r>
              <a:rPr lang="ja-JP" altLang="en-US" sz="28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参考文献</a:t>
            </a:r>
            <a:endParaRPr lang="en-US" altLang="ja-JP" sz="28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marL="273050" indent="-273050">
              <a:spcAft>
                <a:spcPts val="600"/>
              </a:spcAft>
              <a:buFont typeface="Arial" pitchFamily="34" charset="0"/>
              <a:buChar char="•"/>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ジョー・オダネル、ジェニファー・オルドリッチ</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トランクの中の日本～米従軍カメラマンの非公式記録</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小学館一九九五年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a:p>
            <a:pPr marL="273050" indent="-273050">
              <a:spcAft>
                <a:spcPts val="600"/>
              </a:spcAft>
              <a:buFont typeface="Arial" pitchFamily="34" charset="0"/>
              <a:buChar char="•"/>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本多勝一</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中国の旅</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朝日新聞社、一九七二年、文庫版一九八一年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a:p>
            <a:pPr marL="273050" indent="-273050">
              <a:spcAft>
                <a:spcPts val="600"/>
              </a:spcAft>
              <a:buFont typeface="Arial" pitchFamily="34" charset="0"/>
              <a:buChar char="•"/>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時事通信政治部編</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ドキュメント日中復交</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時事通信社一九七二年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a:p>
            <a:pPr marL="273050" indent="-273050">
              <a:spcAft>
                <a:spcPts val="600"/>
              </a:spcAft>
              <a:buFont typeface="Arial" pitchFamily="34" charset="0"/>
              <a:buChar char="•"/>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ＮＨＫ取材班</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周恩来の決断</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日本放送出版協会 一九九三年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a:p>
            <a:pPr marL="273050" indent="-273050">
              <a:spcAft>
                <a:spcPts val="600"/>
              </a:spcAft>
              <a:buFont typeface="Arial" pitchFamily="34" charset="0"/>
              <a:buChar char="•"/>
              <a:defRPr/>
            </a:pP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日中国交正常化・日中平和友好条約締結交渉</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岩波書店二〇〇三年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a:p>
            <a:pPr marL="273050" indent="-273050">
              <a:spcAft>
                <a:spcPts val="600"/>
              </a:spcAft>
              <a:buFont typeface="Arial" pitchFamily="34" charset="0"/>
              <a:buChar char="•"/>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服部龍二</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日中国交正常化</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田中角栄、大平正芳、官僚たちの挑戦</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中公新書二〇一一年</a:t>
            </a:r>
            <a:r>
              <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a:t>
            </a:r>
          </a:p>
        </p:txBody>
      </p:sp>
    </p:spTree>
    <p:extLst>
      <p:ext uri="{BB962C8B-B14F-4D97-AF65-F5344CB8AC3E}">
        <p14:creationId xmlns:p14="http://schemas.microsoft.com/office/powerpoint/2010/main" val="40521501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noChangeArrowheads="1"/>
          </p:cNvPicPr>
          <p:nvPr/>
        </p:nvPicPr>
        <p:blipFill>
          <a:blip r:embed="rId3" cstate="print"/>
          <a:srcRect l="1196" t="1306" r="9568" b="1306"/>
          <a:stretch>
            <a:fillRect/>
          </a:stretch>
        </p:blipFill>
        <p:spPr bwMode="auto">
          <a:xfrm>
            <a:off x="0" y="0"/>
            <a:ext cx="9148273" cy="6858000"/>
          </a:xfrm>
          <a:prstGeom prst="rect">
            <a:avLst/>
          </a:prstGeom>
          <a:noFill/>
          <a:ln w="9525">
            <a:noFill/>
            <a:miter lim="800000"/>
            <a:headEnd/>
            <a:tailEnd/>
          </a:ln>
        </p:spPr>
      </p:pic>
      <p:sp>
        <p:nvSpPr>
          <p:cNvPr id="5" name="テキスト ボックス 4">
            <a:extLst>
              <a:ext uri="{FF2B5EF4-FFF2-40B4-BE49-F238E27FC236}">
                <a16:creationId xmlns:a16="http://schemas.microsoft.com/office/drawing/2014/main" id="{FDF62ED8-4FEB-57B5-D4C6-C28FF56E3B23}"/>
              </a:ext>
            </a:extLst>
          </p:cNvPr>
          <p:cNvSpPr txBox="1"/>
          <p:nvPr/>
        </p:nvSpPr>
        <p:spPr>
          <a:xfrm>
            <a:off x="4823999" y="0"/>
            <a:ext cx="7368001" cy="6846159"/>
          </a:xfrm>
          <a:prstGeom prst="rect">
            <a:avLst/>
          </a:prstGeom>
          <a:gradFill flip="none" rotWithShape="1">
            <a:gsLst>
              <a:gs pos="0">
                <a:schemeClr val="tx1">
                  <a:alpha val="0"/>
                </a:schemeClr>
              </a:gs>
              <a:gs pos="10000">
                <a:schemeClr val="tx1"/>
              </a:gs>
              <a:gs pos="100000">
                <a:schemeClr val="tx1"/>
              </a:gs>
            </a:gsLst>
            <a:lin ang="0" scaled="1"/>
            <a:tileRect/>
          </a:gradFill>
        </p:spPr>
        <p:txBody>
          <a:bodyPr vert="eaVert" wrap="square" lIns="540000" tIns="540000" rIns="540000" bIns="540000" anchor="ctr" anchorCtr="0"/>
          <a:lstStyle/>
          <a:p>
            <a:pPr>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アジア・太平洋戦争では、日本だけで計三一〇万人もの兵士や市民が犠牲となった。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一方、一九三七年から四五年まで八年にわたって続いた日中戦争では、その数を遥かに上回る中国の兵士や市民が犠牲となった。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一九四九年、中華人民共和国を建国した中国共産党は、日本の軍国主義者と一般国民とを分ける「二分論」によって家族や財産を失った国民に理解を求め、日本との国交正常化を模索した。</a:t>
            </a:r>
          </a:p>
        </p:txBody>
      </p:sp>
    </p:spTree>
    <p:extLst>
      <p:ext uri="{BB962C8B-B14F-4D97-AF65-F5344CB8AC3E}">
        <p14:creationId xmlns:p14="http://schemas.microsoft.com/office/powerpoint/2010/main" val="344229996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ãç°ä¸­ãå¨æ©æ¥ãæ¡æãã®ç»åæ¤ç´¢çµæ">
            <a:extLst>
              <a:ext uri="{FF2B5EF4-FFF2-40B4-BE49-F238E27FC236}">
                <a16:creationId xmlns:a16="http://schemas.microsoft.com/office/drawing/2014/main" id="{4EE4325C-FB4A-47BB-B9C0-A17DF0768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77"/>
            <a:ext cx="12197959" cy="685867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710A42-5F49-47D8-844C-BCA5F9055361}"/>
              </a:ext>
            </a:extLst>
          </p:cNvPr>
          <p:cNvSpPr txBox="1"/>
          <p:nvPr/>
        </p:nvSpPr>
        <p:spPr>
          <a:xfrm>
            <a:off x="-1" y="0"/>
            <a:ext cx="12192000" cy="6869113"/>
          </a:xfrm>
          <a:prstGeom prst="rect">
            <a:avLst/>
          </a:prstGeom>
          <a:gradFill>
            <a:gsLst>
              <a:gs pos="0">
                <a:schemeClr val="tx1">
                  <a:alpha val="50000"/>
                </a:schemeClr>
              </a:gs>
              <a:gs pos="50000">
                <a:schemeClr val="tx1">
                  <a:alpha val="75000"/>
                </a:schemeClr>
              </a:gs>
              <a:gs pos="100000">
                <a:schemeClr val="tx1"/>
              </a:gs>
            </a:gsLst>
            <a:path path="circle">
              <a:fillToRect l="50000" t="50000" r="50000" b="50000"/>
            </a:path>
          </a:gradFill>
        </p:spPr>
        <p:txBody>
          <a:bodyPr lIns="1440000" tIns="720000" rIns="1440000" bIns="0" anchor="t" anchorCtr="0"/>
          <a:lstStyle/>
          <a:p>
            <a:pPr algn="ctr">
              <a:spcAft>
                <a:spcPts val="2400"/>
              </a:spcAft>
              <a:defRPr/>
            </a:pPr>
            <a:endParaRPr lang="en-US" altLang="ja-JP" sz="40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gn="ctr">
              <a:spcAft>
                <a:spcPts val="2400"/>
              </a:spcAft>
              <a:defRPr/>
            </a:pPr>
            <a:r>
              <a:rPr lang="ja-JP" altLang="en-US" sz="40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目次</a:t>
            </a:r>
            <a:endParaRPr lang="en-US" altLang="ja-JP" sz="4000" dirty="0">
              <a:solidFill>
                <a:srgbClr val="FFCC66"/>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marL="1795463">
              <a:spcAft>
                <a:spcPts val="2400"/>
              </a:spcAft>
              <a:defRPr/>
            </a:pPr>
            <a:r>
              <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第一章　分断国家</a:t>
            </a:r>
            <a:endParaRPr lang="en-US" altLang="ja-JP"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marL="1795463">
              <a:spcAft>
                <a:spcPts val="2400"/>
              </a:spcAft>
              <a:defRPr/>
            </a:pPr>
            <a:r>
              <a:rPr lang="ja-JP" altLang="en-US"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第二章　二分論</a:t>
            </a:r>
            <a:endParaRPr lang="en-US" altLang="ja-JP" sz="32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p:txBody>
      </p:sp>
    </p:spTree>
    <p:extLst>
      <p:ext uri="{BB962C8B-B14F-4D97-AF65-F5344CB8AC3E}">
        <p14:creationId xmlns:p14="http://schemas.microsoft.com/office/powerpoint/2010/main" val="379626501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www.cs.utah.edu/~hatch/images/europe/berlin.buildwall.jpg"/>
          <p:cNvPicPr>
            <a:picLocks noChangeAspect="1" noChangeArrowheads="1"/>
          </p:cNvPicPr>
          <p:nvPr/>
        </p:nvPicPr>
        <p:blipFill rotWithShape="1">
          <a:blip r:embed="rId2" cstate="print"/>
          <a:srcRect t="4406" r="687" b="23985"/>
          <a:stretch/>
        </p:blipFill>
        <p:spPr bwMode="auto">
          <a:xfrm>
            <a:off x="0" y="0"/>
            <a:ext cx="12192000" cy="6858000"/>
          </a:xfrm>
          <a:prstGeom prst="rect">
            <a:avLst/>
          </a:prstGeom>
          <a:noFill/>
          <a:ln w="9525">
            <a:noFill/>
            <a:miter lim="800000"/>
            <a:headEnd/>
            <a:tailEnd/>
          </a:ln>
        </p:spPr>
      </p:pic>
      <p:sp>
        <p:nvSpPr>
          <p:cNvPr id="3" name="テキスト ボックス 2"/>
          <p:cNvSpPr txBox="1"/>
          <p:nvPr/>
        </p:nvSpPr>
        <p:spPr>
          <a:xfrm>
            <a:off x="0" y="909"/>
            <a:ext cx="12192000" cy="6869113"/>
          </a:xfrm>
          <a:prstGeom prst="rect">
            <a:avLst/>
          </a:prstGeom>
          <a:gradFill>
            <a:gsLst>
              <a:gs pos="0">
                <a:schemeClr val="tx1">
                  <a:alpha val="50000"/>
                </a:schemeClr>
              </a:gs>
              <a:gs pos="50000">
                <a:schemeClr val="tx1">
                  <a:alpha val="75000"/>
                </a:schemeClr>
              </a:gs>
              <a:gs pos="100000">
                <a:schemeClr val="tx1"/>
              </a:gs>
            </a:gsLst>
            <a:path path="circle">
              <a:fillToRect l="50000" t="50000" r="50000" b="50000"/>
            </a:path>
          </a:gradFill>
        </p:spPr>
        <p:txBody>
          <a:bodyPr lIns="720000" rIns="540000" anchor="ctr"/>
          <a:lstStyle/>
          <a:p>
            <a:pPr algn="ctr">
              <a:defRPr/>
            </a:pPr>
            <a:r>
              <a:rPr lang="ja-JP" altLang="en-US" sz="36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第一章　分断国家</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http://www.cs.utah.edu/~hatch/images/europe/berlin.buildwall.jpg"/>
          <p:cNvPicPr>
            <a:picLocks noChangeAspect="1" noChangeArrowheads="1"/>
          </p:cNvPicPr>
          <p:nvPr/>
        </p:nvPicPr>
        <p:blipFill rotWithShape="1">
          <a:blip r:embed="rId2" cstate="print"/>
          <a:srcRect t="4406" r="687" b="23985"/>
          <a:stretch/>
        </p:blipFill>
        <p:spPr bwMode="auto">
          <a:xfrm>
            <a:off x="0" y="0"/>
            <a:ext cx="12192000" cy="6858000"/>
          </a:xfrm>
          <a:prstGeom prst="rect">
            <a:avLst/>
          </a:prstGeom>
          <a:noFill/>
          <a:ln w="9525">
            <a:noFill/>
            <a:miter lim="800000"/>
            <a:headEnd/>
            <a:tailEnd/>
          </a:ln>
        </p:spPr>
      </p:pic>
      <p:sp>
        <p:nvSpPr>
          <p:cNvPr id="4" name="テキスト ボックス 3">
            <a:extLst>
              <a:ext uri="{FF2B5EF4-FFF2-40B4-BE49-F238E27FC236}">
                <a16:creationId xmlns:a16="http://schemas.microsoft.com/office/drawing/2014/main" id="{B1DED7BD-F149-40FE-BE23-7632AEC95BF7}"/>
              </a:ext>
            </a:extLst>
          </p:cNvPr>
          <p:cNvSpPr txBox="1"/>
          <p:nvPr/>
        </p:nvSpPr>
        <p:spPr>
          <a:xfrm>
            <a:off x="0" y="-11113"/>
            <a:ext cx="12192000" cy="6869113"/>
          </a:xfrm>
          <a:prstGeom prst="rect">
            <a:avLst/>
          </a:prstGeom>
          <a:gradFill>
            <a:gsLst>
              <a:gs pos="0">
                <a:schemeClr val="tx1">
                  <a:alpha val="50000"/>
                </a:schemeClr>
              </a:gs>
              <a:gs pos="50000">
                <a:schemeClr val="tx1">
                  <a:alpha val="75000"/>
                </a:schemeClr>
              </a:gs>
              <a:gs pos="100000">
                <a:schemeClr val="tx1"/>
              </a:gs>
            </a:gsLst>
            <a:path path="circle">
              <a:fillToRect l="50000" t="50000" r="50000" b="50000"/>
            </a:path>
          </a:gradFill>
        </p:spPr>
        <p:txBody>
          <a:bodyPr vert="eaVert" lIns="540000" tIns="540000" rIns="540000" bIns="540000" anchor="ctr"/>
          <a:lstStyle/>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endParaRPr lang="en-US" altLang="ja-JP"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endParaRPr>
          </a:p>
          <a:p>
            <a:pPr>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anose="03000600000000000000" pitchFamily="66" charset="-128"/>
                <a:ea typeface="HG正楷書体-PRO" panose="03000600000000000000" pitchFamily="66" charset="-128"/>
                <a:cs typeface="ＤＦ華康明朝体U_W3" pitchFamily="18" charset="-128"/>
              </a:rPr>
              <a:t>　第二次世界大戦後の東西対立の中で、世界には四つの分断国家が生まれた。その四つの分断国家とは？</a:t>
            </a:r>
          </a:p>
        </p:txBody>
      </p:sp>
      <p:sp>
        <p:nvSpPr>
          <p:cNvPr id="5" name="正方形/長方形 4">
            <a:extLst>
              <a:ext uri="{FF2B5EF4-FFF2-40B4-BE49-F238E27FC236}">
                <a16:creationId xmlns:a16="http://schemas.microsoft.com/office/drawing/2014/main" id="{8BB1D69F-8DD0-4141-905C-DF5D2774A748}"/>
              </a:ext>
            </a:extLst>
          </p:cNvPr>
          <p:cNvSpPr/>
          <p:nvPr/>
        </p:nvSpPr>
        <p:spPr>
          <a:xfrm>
            <a:off x="5166589" y="2318789"/>
            <a:ext cx="1858822" cy="2209307"/>
          </a:xfrm>
          <a:prstGeom prst="rect">
            <a:avLst/>
          </a:prstGeom>
          <a:noFill/>
        </p:spPr>
        <p:txBody>
          <a:bodyPr wrap="none" lIns="0" tIns="0" rIns="0" bIns="0" anchor="ctr" anchorCtr="1">
            <a:noAutofit/>
          </a:bodyPr>
          <a:lstStyle>
            <a:defPPr>
              <a:defRPr lang="ja-JP"/>
            </a:defPPr>
            <a:lvl1pPr algn="l" rtl="0" fontAlgn="base">
              <a:spcBef>
                <a:spcPct val="0"/>
              </a:spcBef>
              <a:spcAft>
                <a:spcPct val="0"/>
              </a:spcAft>
              <a:defRPr kumimoji="1" kern="1200">
                <a:solidFill>
                  <a:schemeClr val="tx1"/>
                </a:solidFill>
                <a:latin typeface="Arial" pitchFamily="34" charset="0"/>
                <a:ea typeface="HGゴシックE"/>
                <a:cs typeface="HGゴシックE"/>
              </a:defRPr>
            </a:lvl1pPr>
            <a:lvl2pPr marL="457200" algn="l" rtl="0" fontAlgn="base">
              <a:spcBef>
                <a:spcPct val="0"/>
              </a:spcBef>
              <a:spcAft>
                <a:spcPct val="0"/>
              </a:spcAft>
              <a:defRPr kumimoji="1" kern="1200">
                <a:solidFill>
                  <a:schemeClr val="tx1"/>
                </a:solidFill>
                <a:latin typeface="Arial" pitchFamily="34" charset="0"/>
                <a:ea typeface="HGゴシックE"/>
                <a:cs typeface="HGゴシックE"/>
              </a:defRPr>
            </a:lvl2pPr>
            <a:lvl3pPr marL="914400" algn="l" rtl="0" fontAlgn="base">
              <a:spcBef>
                <a:spcPct val="0"/>
              </a:spcBef>
              <a:spcAft>
                <a:spcPct val="0"/>
              </a:spcAft>
              <a:defRPr kumimoji="1" kern="1200">
                <a:solidFill>
                  <a:schemeClr val="tx1"/>
                </a:solidFill>
                <a:latin typeface="Arial" pitchFamily="34" charset="0"/>
                <a:ea typeface="HGゴシックE"/>
                <a:cs typeface="HGゴシックE"/>
              </a:defRPr>
            </a:lvl3pPr>
            <a:lvl4pPr marL="1371600" algn="l" rtl="0" fontAlgn="base">
              <a:spcBef>
                <a:spcPct val="0"/>
              </a:spcBef>
              <a:spcAft>
                <a:spcPct val="0"/>
              </a:spcAft>
              <a:defRPr kumimoji="1" kern="1200">
                <a:solidFill>
                  <a:schemeClr val="tx1"/>
                </a:solidFill>
                <a:latin typeface="Arial" pitchFamily="34" charset="0"/>
                <a:ea typeface="HGゴシックE"/>
                <a:cs typeface="HGゴシックE"/>
              </a:defRPr>
            </a:lvl4pPr>
            <a:lvl5pPr marL="1828800" algn="l" rtl="0" fontAlgn="base">
              <a:spcBef>
                <a:spcPct val="0"/>
              </a:spcBef>
              <a:spcAft>
                <a:spcPct val="0"/>
              </a:spcAft>
              <a:defRPr kumimoji="1" kern="1200">
                <a:solidFill>
                  <a:schemeClr val="tx1"/>
                </a:solidFill>
                <a:latin typeface="Arial" pitchFamily="34" charset="0"/>
                <a:ea typeface="HGゴシックE"/>
                <a:cs typeface="HGゴシックE"/>
              </a:defRPr>
            </a:lvl5pPr>
            <a:lvl6pPr marL="2286000" algn="l" defTabSz="914400" rtl="0" eaLnBrk="1" latinLnBrk="0" hangingPunct="1">
              <a:defRPr kumimoji="1" kern="1200">
                <a:solidFill>
                  <a:schemeClr val="tx1"/>
                </a:solidFill>
                <a:latin typeface="Arial" pitchFamily="34" charset="0"/>
                <a:ea typeface="HGゴシックE"/>
                <a:cs typeface="HGゴシックE"/>
              </a:defRPr>
            </a:lvl6pPr>
            <a:lvl7pPr marL="2743200" algn="l" defTabSz="914400" rtl="0" eaLnBrk="1" latinLnBrk="0" hangingPunct="1">
              <a:defRPr kumimoji="1" kern="1200">
                <a:solidFill>
                  <a:schemeClr val="tx1"/>
                </a:solidFill>
                <a:latin typeface="Arial" pitchFamily="34" charset="0"/>
                <a:ea typeface="HGゴシックE"/>
                <a:cs typeface="HGゴシックE"/>
              </a:defRPr>
            </a:lvl7pPr>
            <a:lvl8pPr marL="3200400" algn="l" defTabSz="914400" rtl="0" eaLnBrk="1" latinLnBrk="0" hangingPunct="1">
              <a:defRPr kumimoji="1" kern="1200">
                <a:solidFill>
                  <a:schemeClr val="tx1"/>
                </a:solidFill>
                <a:latin typeface="Arial" pitchFamily="34" charset="0"/>
                <a:ea typeface="HGゴシックE"/>
                <a:cs typeface="HGゴシックE"/>
              </a:defRPr>
            </a:lvl8pPr>
            <a:lvl9pPr marL="3657600" algn="l" defTabSz="914400" rtl="0" eaLnBrk="1" latinLnBrk="0" hangingPunct="1">
              <a:defRPr kumimoji="1" kern="1200">
                <a:solidFill>
                  <a:schemeClr val="tx1"/>
                </a:solidFill>
                <a:latin typeface="Arial" pitchFamily="34" charset="0"/>
                <a:ea typeface="HGゴシックE"/>
                <a:cs typeface="HGゴシックE"/>
              </a:defRPr>
            </a:lvl9pPr>
          </a:lstStyle>
          <a:p>
            <a:r>
              <a:rPr lang="en-US" altLang="ja-JP" sz="15000" dirty="0">
                <a:solidFill>
                  <a:srgbClr val="FFC000"/>
                </a:solidFill>
                <a:effectLst>
                  <a:outerShdw blurRad="38100" dist="38100" dir="2700000" algn="tl">
                    <a:srgbClr val="000000">
                      <a:alpha val="43137"/>
                    </a:srgbClr>
                  </a:outerShdw>
                </a:effectLst>
                <a:latin typeface="ＭＳ Ｐ明朝" pitchFamily="18" charset="-128"/>
                <a:ea typeface="ＭＳ Ｐ明朝" pitchFamily="18" charset="-128"/>
                <a:cs typeface="ＤＦ華康明朝体U_W3" pitchFamily="18" charset="-128"/>
              </a:rPr>
              <a:t>Q</a:t>
            </a:r>
            <a:endParaRPr lang="ja-JP" altLang="en-US" sz="15000" dirty="0"/>
          </a:p>
        </p:txBody>
      </p:sp>
    </p:spTree>
    <p:extLst>
      <p:ext uri="{BB962C8B-B14F-4D97-AF65-F5344CB8AC3E}">
        <p14:creationId xmlns:p14="http://schemas.microsoft.com/office/powerpoint/2010/main" val="1933666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3" cstate="print">
            <a:lum bright="-10000"/>
          </a:blip>
          <a:srcRect l="45378" t="9332" r="4198" b="31465"/>
          <a:stretch/>
        </p:blipFill>
        <p:spPr bwMode="auto">
          <a:xfrm>
            <a:off x="4223792" y="15150"/>
            <a:ext cx="7968208" cy="6842850"/>
          </a:xfrm>
          <a:prstGeom prst="rect">
            <a:avLst/>
          </a:prstGeom>
          <a:noFill/>
          <a:ln w="9525">
            <a:noFill/>
            <a:miter lim="800000"/>
            <a:headEnd/>
            <a:tailEnd/>
          </a:ln>
        </p:spPr>
      </p:pic>
      <p:sp>
        <p:nvSpPr>
          <p:cNvPr id="3" name="正方形/長方形 2"/>
          <p:cNvSpPr/>
          <p:nvPr/>
        </p:nvSpPr>
        <p:spPr>
          <a:xfrm>
            <a:off x="0" y="0"/>
            <a:ext cx="6456040" cy="6858000"/>
          </a:xfrm>
          <a:prstGeom prst="rect">
            <a:avLst/>
          </a:prstGeom>
          <a:gradFill flip="none" rotWithShape="1">
            <a:gsLst>
              <a:gs pos="0">
                <a:schemeClr val="tx1"/>
              </a:gs>
              <a:gs pos="90000">
                <a:schemeClr val="tx1"/>
              </a:gs>
              <a:gs pos="100000">
                <a:schemeClr val="tx1">
                  <a:alpha val="0"/>
                </a:schemeClr>
              </a:gs>
            </a:gsLst>
            <a:lin ang="0" scaled="1"/>
            <a:tileRect/>
          </a:gradFill>
        </p:spPr>
        <p:txBody>
          <a:bodyPr vert="eaVert" lIns="540000" tIns="540000" rIns="900000" bIns="540000" anchor="ctr"/>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東西対立の中で生まれた分断国家</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a:lnSpc>
                <a:spcPct val="110000"/>
              </a:lnSpc>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a:t>
            </a:r>
          </a:p>
          <a:p>
            <a:pPr marL="358775">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分断国家とは、</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marL="358775">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①東ドイツと西ドイツ</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marL="358775">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②北ベトナムと南ベトナム</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marL="358775">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③北朝鮮と韓国</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marL="358775">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④中国と台湾</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a:p>
            <a:pPr>
              <a:lnSpc>
                <a:spcPct val="110000"/>
              </a:lnSpc>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rPr>
              <a:t>　この中、南北ベトナムは一九七五年、東西ドイツは九〇年に統一したが、日本の旧植民地であった二つの国家はいまも分断状態にある。</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D1E2E6"/>
        </a:solidFill>
        <a:effectLst/>
      </p:bgPr>
    </p:bg>
    <p:spTree>
      <p:nvGrpSpPr>
        <p:cNvPr id="1" name=""/>
        <p:cNvGrpSpPr/>
        <p:nvPr/>
      </p:nvGrpSpPr>
      <p:grpSpPr>
        <a:xfrm>
          <a:off x="0" y="0"/>
          <a:ext cx="0" cy="0"/>
          <a:chOff x="0" y="0"/>
          <a:chExt cx="0" cy="0"/>
        </a:xfrm>
      </p:grpSpPr>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en-US"/>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endParaRPr lang="ja-JP" altLang="en-US"/>
          </a:p>
        </p:txBody>
      </p:sp>
      <p:pic>
        <p:nvPicPr>
          <p:cNvPr id="10" name="Picture 75">
            <a:extLst>
              <a:ext uri="{FF2B5EF4-FFF2-40B4-BE49-F238E27FC236}">
                <a16:creationId xmlns:a16="http://schemas.microsoft.com/office/drawing/2014/main" id="{91660AAA-3E08-4E7E-8138-5DE31FC1C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114" t="15613" r="5210" b="30007"/>
          <a:stretch/>
        </p:blipFill>
        <p:spPr bwMode="auto">
          <a:xfrm>
            <a:off x="0" y="-8927"/>
            <a:ext cx="6084000" cy="68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894B9AFA-DE88-43C8-8D27-444CFA05C5F6}"/>
              </a:ext>
            </a:extLst>
          </p:cNvPr>
          <p:cNvSpPr txBox="1"/>
          <p:nvPr/>
        </p:nvSpPr>
        <p:spPr>
          <a:xfrm>
            <a:off x="5411728" y="-17999"/>
            <a:ext cx="6816080" cy="6875999"/>
          </a:xfrm>
          <a:prstGeom prst="rect">
            <a:avLst/>
          </a:prstGeom>
          <a:gradFill flip="none" rotWithShape="1">
            <a:gsLst>
              <a:gs pos="0">
                <a:schemeClr val="tx1">
                  <a:alpha val="0"/>
                </a:schemeClr>
              </a:gs>
              <a:gs pos="15000">
                <a:schemeClr val="tx1"/>
              </a:gs>
              <a:gs pos="100000">
                <a:schemeClr val="tx1"/>
              </a:gs>
            </a:gsLst>
            <a:lin ang="0" scaled="1"/>
            <a:tileRect/>
          </a:gradFill>
        </p:spPr>
        <p:txBody>
          <a:bodyPr vert="eaVert" wrap="square" lIns="540000" tIns="540000" rIns="540000" bIns="540000" anchor="t" anchorCtr="0"/>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近代以降の日中関係</a:t>
            </a:r>
            <a:endParaRPr lang="en-US" altLang="ja-JP"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明治維新によっていち早く近代化を実現した日本は、朝鮮半島への影響力を拡大するため、一八九四年、朝鮮の宗主国であった清との間で戦争を起こした。</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日清戦争</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この戦争に勝利した日本は、最初の植民地となった台湾を獲得した。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p:txBody>
      </p:sp>
      <p:sp>
        <p:nvSpPr>
          <p:cNvPr id="6" name="フリーフォーム: 図形 5">
            <a:extLst>
              <a:ext uri="{FF2B5EF4-FFF2-40B4-BE49-F238E27FC236}">
                <a16:creationId xmlns:a16="http://schemas.microsoft.com/office/drawing/2014/main" id="{C66BCD4C-318F-6377-9864-B80C4499F1AE}"/>
              </a:ext>
            </a:extLst>
          </p:cNvPr>
          <p:cNvSpPr/>
          <p:nvPr/>
        </p:nvSpPr>
        <p:spPr>
          <a:xfrm>
            <a:off x="4041775" y="3762375"/>
            <a:ext cx="199149" cy="554104"/>
          </a:xfrm>
          <a:custGeom>
            <a:avLst/>
            <a:gdLst>
              <a:gd name="connsiteX0" fmla="*/ 130175 w 199149"/>
              <a:gd name="connsiteY0" fmla="*/ 9525 h 554104"/>
              <a:gd name="connsiteX1" fmla="*/ 119063 w 199149"/>
              <a:gd name="connsiteY1" fmla="*/ 11113 h 554104"/>
              <a:gd name="connsiteX2" fmla="*/ 114300 w 199149"/>
              <a:gd name="connsiteY2" fmla="*/ 14288 h 554104"/>
              <a:gd name="connsiteX3" fmla="*/ 109538 w 199149"/>
              <a:gd name="connsiteY3" fmla="*/ 15875 h 554104"/>
              <a:gd name="connsiteX4" fmla="*/ 107950 w 199149"/>
              <a:gd name="connsiteY4" fmla="*/ 23813 h 554104"/>
              <a:gd name="connsiteX5" fmla="*/ 103188 w 199149"/>
              <a:gd name="connsiteY5" fmla="*/ 33338 h 554104"/>
              <a:gd name="connsiteX6" fmla="*/ 100013 w 199149"/>
              <a:gd name="connsiteY6" fmla="*/ 47625 h 554104"/>
              <a:gd name="connsiteX7" fmla="*/ 98425 w 199149"/>
              <a:gd name="connsiteY7" fmla="*/ 53975 h 554104"/>
              <a:gd name="connsiteX8" fmla="*/ 95250 w 199149"/>
              <a:gd name="connsiteY8" fmla="*/ 58738 h 554104"/>
              <a:gd name="connsiteX9" fmla="*/ 90488 w 199149"/>
              <a:gd name="connsiteY9" fmla="*/ 68263 h 554104"/>
              <a:gd name="connsiteX10" fmla="*/ 85725 w 199149"/>
              <a:gd name="connsiteY10" fmla="*/ 77788 h 554104"/>
              <a:gd name="connsiteX11" fmla="*/ 80963 w 199149"/>
              <a:gd name="connsiteY11" fmla="*/ 87313 h 554104"/>
              <a:gd name="connsiteX12" fmla="*/ 79375 w 199149"/>
              <a:gd name="connsiteY12" fmla="*/ 92075 h 554104"/>
              <a:gd name="connsiteX13" fmla="*/ 74613 w 199149"/>
              <a:gd name="connsiteY13" fmla="*/ 95250 h 554104"/>
              <a:gd name="connsiteX14" fmla="*/ 71438 w 199149"/>
              <a:gd name="connsiteY14" fmla="*/ 101600 h 554104"/>
              <a:gd name="connsiteX15" fmla="*/ 69850 w 199149"/>
              <a:gd name="connsiteY15" fmla="*/ 106363 h 554104"/>
              <a:gd name="connsiteX16" fmla="*/ 61913 w 199149"/>
              <a:gd name="connsiteY16" fmla="*/ 115888 h 554104"/>
              <a:gd name="connsiteX17" fmla="*/ 57150 w 199149"/>
              <a:gd name="connsiteY17" fmla="*/ 125413 h 554104"/>
              <a:gd name="connsiteX18" fmla="*/ 52388 w 199149"/>
              <a:gd name="connsiteY18" fmla="*/ 128588 h 554104"/>
              <a:gd name="connsiteX19" fmla="*/ 47625 w 199149"/>
              <a:gd name="connsiteY19" fmla="*/ 138113 h 554104"/>
              <a:gd name="connsiteX20" fmla="*/ 42863 w 199149"/>
              <a:gd name="connsiteY20" fmla="*/ 147638 h 554104"/>
              <a:gd name="connsiteX21" fmla="*/ 47625 w 199149"/>
              <a:gd name="connsiteY21" fmla="*/ 158750 h 554104"/>
              <a:gd name="connsiteX22" fmla="*/ 42863 w 199149"/>
              <a:gd name="connsiteY22" fmla="*/ 177800 h 554104"/>
              <a:gd name="connsiteX23" fmla="*/ 41275 w 199149"/>
              <a:gd name="connsiteY23" fmla="*/ 182563 h 554104"/>
              <a:gd name="connsiteX24" fmla="*/ 38100 w 199149"/>
              <a:gd name="connsiteY24" fmla="*/ 187325 h 554104"/>
              <a:gd name="connsiteX25" fmla="*/ 36513 w 199149"/>
              <a:gd name="connsiteY25" fmla="*/ 192088 h 554104"/>
              <a:gd name="connsiteX26" fmla="*/ 33338 w 199149"/>
              <a:gd name="connsiteY26" fmla="*/ 196850 h 554104"/>
              <a:gd name="connsiteX27" fmla="*/ 31750 w 199149"/>
              <a:gd name="connsiteY27" fmla="*/ 223838 h 554104"/>
              <a:gd name="connsiteX28" fmla="*/ 26988 w 199149"/>
              <a:gd name="connsiteY28" fmla="*/ 238125 h 554104"/>
              <a:gd name="connsiteX29" fmla="*/ 22225 w 199149"/>
              <a:gd name="connsiteY29" fmla="*/ 239713 h 554104"/>
              <a:gd name="connsiteX30" fmla="*/ 19050 w 199149"/>
              <a:gd name="connsiteY30" fmla="*/ 244475 h 554104"/>
              <a:gd name="connsiteX31" fmla="*/ 17463 w 199149"/>
              <a:gd name="connsiteY31" fmla="*/ 249238 h 554104"/>
              <a:gd name="connsiteX32" fmla="*/ 14288 w 199149"/>
              <a:gd name="connsiteY32" fmla="*/ 257175 h 554104"/>
              <a:gd name="connsiteX33" fmla="*/ 12700 w 199149"/>
              <a:gd name="connsiteY33" fmla="*/ 266700 h 554104"/>
              <a:gd name="connsiteX34" fmla="*/ 9525 w 199149"/>
              <a:gd name="connsiteY34" fmla="*/ 282575 h 554104"/>
              <a:gd name="connsiteX35" fmla="*/ 7938 w 199149"/>
              <a:gd name="connsiteY35" fmla="*/ 295275 h 554104"/>
              <a:gd name="connsiteX36" fmla="*/ 4763 w 199149"/>
              <a:gd name="connsiteY36" fmla="*/ 300038 h 554104"/>
              <a:gd name="connsiteX37" fmla="*/ 3175 w 199149"/>
              <a:gd name="connsiteY37" fmla="*/ 304800 h 554104"/>
              <a:gd name="connsiteX38" fmla="*/ 0 w 199149"/>
              <a:gd name="connsiteY38" fmla="*/ 319088 h 554104"/>
              <a:gd name="connsiteX39" fmla="*/ 4763 w 199149"/>
              <a:gd name="connsiteY39" fmla="*/ 361950 h 554104"/>
              <a:gd name="connsiteX40" fmla="*/ 6350 w 199149"/>
              <a:gd name="connsiteY40" fmla="*/ 368300 h 554104"/>
              <a:gd name="connsiteX41" fmla="*/ 9525 w 199149"/>
              <a:gd name="connsiteY41" fmla="*/ 373063 h 554104"/>
              <a:gd name="connsiteX42" fmla="*/ 14288 w 199149"/>
              <a:gd name="connsiteY42" fmla="*/ 382588 h 554104"/>
              <a:gd name="connsiteX43" fmla="*/ 20638 w 199149"/>
              <a:gd name="connsiteY43" fmla="*/ 411163 h 554104"/>
              <a:gd name="connsiteX44" fmla="*/ 28575 w 199149"/>
              <a:gd name="connsiteY44" fmla="*/ 430213 h 554104"/>
              <a:gd name="connsiteX45" fmla="*/ 33338 w 199149"/>
              <a:gd name="connsiteY45" fmla="*/ 439738 h 554104"/>
              <a:gd name="connsiteX46" fmla="*/ 38100 w 199149"/>
              <a:gd name="connsiteY46" fmla="*/ 442913 h 554104"/>
              <a:gd name="connsiteX47" fmla="*/ 39688 w 199149"/>
              <a:gd name="connsiteY47" fmla="*/ 447675 h 554104"/>
              <a:gd name="connsiteX48" fmla="*/ 44450 w 199149"/>
              <a:gd name="connsiteY48" fmla="*/ 449263 h 554104"/>
              <a:gd name="connsiteX49" fmla="*/ 49213 w 199149"/>
              <a:gd name="connsiteY49" fmla="*/ 452438 h 554104"/>
              <a:gd name="connsiteX50" fmla="*/ 77788 w 199149"/>
              <a:gd name="connsiteY50" fmla="*/ 458788 h 554104"/>
              <a:gd name="connsiteX51" fmla="*/ 82550 w 199149"/>
              <a:gd name="connsiteY51" fmla="*/ 461963 h 554104"/>
              <a:gd name="connsiteX52" fmla="*/ 87313 w 199149"/>
              <a:gd name="connsiteY52" fmla="*/ 463550 h 554104"/>
              <a:gd name="connsiteX53" fmla="*/ 92075 w 199149"/>
              <a:gd name="connsiteY53" fmla="*/ 485775 h 554104"/>
              <a:gd name="connsiteX54" fmla="*/ 95250 w 199149"/>
              <a:gd name="connsiteY54" fmla="*/ 490538 h 554104"/>
              <a:gd name="connsiteX55" fmla="*/ 100013 w 199149"/>
              <a:gd name="connsiteY55" fmla="*/ 500063 h 554104"/>
              <a:gd name="connsiteX56" fmla="*/ 101600 w 199149"/>
              <a:gd name="connsiteY56" fmla="*/ 504825 h 554104"/>
              <a:gd name="connsiteX57" fmla="*/ 104775 w 199149"/>
              <a:gd name="connsiteY57" fmla="*/ 509588 h 554104"/>
              <a:gd name="connsiteX58" fmla="*/ 106363 w 199149"/>
              <a:gd name="connsiteY58" fmla="*/ 515938 h 554104"/>
              <a:gd name="connsiteX59" fmla="*/ 109538 w 199149"/>
              <a:gd name="connsiteY59" fmla="*/ 525463 h 554104"/>
              <a:gd name="connsiteX60" fmla="*/ 114300 w 199149"/>
              <a:gd name="connsiteY60" fmla="*/ 538163 h 554104"/>
              <a:gd name="connsiteX61" fmla="*/ 115888 w 199149"/>
              <a:gd name="connsiteY61" fmla="*/ 542925 h 554104"/>
              <a:gd name="connsiteX62" fmla="*/ 120650 w 199149"/>
              <a:gd name="connsiteY62" fmla="*/ 544513 h 554104"/>
              <a:gd name="connsiteX63" fmla="*/ 125413 w 199149"/>
              <a:gd name="connsiteY63" fmla="*/ 547688 h 554104"/>
              <a:gd name="connsiteX64" fmla="*/ 128588 w 199149"/>
              <a:gd name="connsiteY64" fmla="*/ 552450 h 554104"/>
              <a:gd name="connsiteX65" fmla="*/ 144463 w 199149"/>
              <a:gd name="connsiteY65" fmla="*/ 550863 h 554104"/>
              <a:gd name="connsiteX66" fmla="*/ 152400 w 199149"/>
              <a:gd name="connsiteY66" fmla="*/ 542925 h 554104"/>
              <a:gd name="connsiteX67" fmla="*/ 141288 w 199149"/>
              <a:gd name="connsiteY67" fmla="*/ 522288 h 554104"/>
              <a:gd name="connsiteX68" fmla="*/ 142875 w 199149"/>
              <a:gd name="connsiteY68" fmla="*/ 476250 h 554104"/>
              <a:gd name="connsiteX69" fmla="*/ 149225 w 199149"/>
              <a:gd name="connsiteY69" fmla="*/ 469900 h 554104"/>
              <a:gd name="connsiteX70" fmla="*/ 152400 w 199149"/>
              <a:gd name="connsiteY70" fmla="*/ 465138 h 554104"/>
              <a:gd name="connsiteX71" fmla="*/ 157163 w 199149"/>
              <a:gd name="connsiteY71" fmla="*/ 460375 h 554104"/>
              <a:gd name="connsiteX72" fmla="*/ 158750 w 199149"/>
              <a:gd name="connsiteY72" fmla="*/ 452438 h 554104"/>
              <a:gd name="connsiteX73" fmla="*/ 161925 w 199149"/>
              <a:gd name="connsiteY73" fmla="*/ 442913 h 554104"/>
              <a:gd name="connsiteX74" fmla="*/ 163513 w 199149"/>
              <a:gd name="connsiteY74" fmla="*/ 427038 h 554104"/>
              <a:gd name="connsiteX75" fmla="*/ 171450 w 199149"/>
              <a:gd name="connsiteY75" fmla="*/ 390525 h 554104"/>
              <a:gd name="connsiteX76" fmla="*/ 176213 w 199149"/>
              <a:gd name="connsiteY76" fmla="*/ 369888 h 554104"/>
              <a:gd name="connsiteX77" fmla="*/ 180975 w 199149"/>
              <a:gd name="connsiteY77" fmla="*/ 357188 h 554104"/>
              <a:gd name="connsiteX78" fmla="*/ 182563 w 199149"/>
              <a:gd name="connsiteY78" fmla="*/ 350838 h 554104"/>
              <a:gd name="connsiteX79" fmla="*/ 185738 w 199149"/>
              <a:gd name="connsiteY79" fmla="*/ 342900 h 554104"/>
              <a:gd name="connsiteX80" fmla="*/ 184150 w 199149"/>
              <a:gd name="connsiteY80" fmla="*/ 290513 h 554104"/>
              <a:gd name="connsiteX81" fmla="*/ 180975 w 199149"/>
              <a:gd name="connsiteY81" fmla="*/ 242888 h 554104"/>
              <a:gd name="connsiteX82" fmla="*/ 179388 w 199149"/>
              <a:gd name="connsiteY82" fmla="*/ 223838 h 554104"/>
              <a:gd name="connsiteX83" fmla="*/ 182563 w 199149"/>
              <a:gd name="connsiteY83" fmla="*/ 193675 h 554104"/>
              <a:gd name="connsiteX84" fmla="*/ 185738 w 199149"/>
              <a:gd name="connsiteY84" fmla="*/ 119063 h 554104"/>
              <a:gd name="connsiteX85" fmla="*/ 192088 w 199149"/>
              <a:gd name="connsiteY85" fmla="*/ 112713 h 554104"/>
              <a:gd name="connsiteX86" fmla="*/ 196850 w 199149"/>
              <a:gd name="connsiteY86" fmla="*/ 80963 h 554104"/>
              <a:gd name="connsiteX87" fmla="*/ 190500 w 199149"/>
              <a:gd name="connsiteY87" fmla="*/ 87313 h 554104"/>
              <a:gd name="connsiteX88" fmla="*/ 188913 w 199149"/>
              <a:gd name="connsiteY88" fmla="*/ 79375 h 554104"/>
              <a:gd name="connsiteX89" fmla="*/ 185738 w 199149"/>
              <a:gd name="connsiteY89" fmla="*/ 74613 h 554104"/>
              <a:gd name="connsiteX90" fmla="*/ 180975 w 199149"/>
              <a:gd name="connsiteY90" fmla="*/ 65088 h 554104"/>
              <a:gd name="connsiteX91" fmla="*/ 176213 w 199149"/>
              <a:gd name="connsiteY91" fmla="*/ 42863 h 554104"/>
              <a:gd name="connsiteX92" fmla="*/ 174625 w 199149"/>
              <a:gd name="connsiteY92" fmla="*/ 36513 h 554104"/>
              <a:gd name="connsiteX93" fmla="*/ 171450 w 199149"/>
              <a:gd name="connsiteY93" fmla="*/ 31750 h 554104"/>
              <a:gd name="connsiteX94" fmla="*/ 169863 w 199149"/>
              <a:gd name="connsiteY94" fmla="*/ 26988 h 554104"/>
              <a:gd name="connsiteX95" fmla="*/ 160338 w 199149"/>
              <a:gd name="connsiteY95" fmla="*/ 22225 h 554104"/>
              <a:gd name="connsiteX96" fmla="*/ 157163 w 199149"/>
              <a:gd name="connsiteY96" fmla="*/ 17463 h 554104"/>
              <a:gd name="connsiteX97" fmla="*/ 155575 w 199149"/>
              <a:gd name="connsiteY97" fmla="*/ 12700 h 554104"/>
              <a:gd name="connsiteX98" fmla="*/ 146050 w 199149"/>
              <a:gd name="connsiteY98" fmla="*/ 4763 h 554104"/>
              <a:gd name="connsiteX99" fmla="*/ 141288 w 199149"/>
              <a:gd name="connsiteY99" fmla="*/ 3175 h 554104"/>
              <a:gd name="connsiteX100" fmla="*/ 136525 w 199149"/>
              <a:gd name="connsiteY100" fmla="*/ 0 h 554104"/>
              <a:gd name="connsiteX101" fmla="*/ 133350 w 199149"/>
              <a:gd name="connsiteY101" fmla="*/ 9525 h 554104"/>
              <a:gd name="connsiteX102" fmla="*/ 131763 w 199149"/>
              <a:gd name="connsiteY102" fmla="*/ 19050 h 554104"/>
              <a:gd name="connsiteX103" fmla="*/ 127000 w 199149"/>
              <a:gd name="connsiteY103" fmla="*/ 14288 h 554104"/>
              <a:gd name="connsiteX104" fmla="*/ 130175 w 199149"/>
              <a:gd name="connsiteY104" fmla="*/ 9525 h 554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99149" h="554104">
                <a:moveTo>
                  <a:pt x="130175" y="9525"/>
                </a:moveTo>
                <a:cubicBezTo>
                  <a:pt x="128852" y="8996"/>
                  <a:pt x="122647" y="10038"/>
                  <a:pt x="119063" y="11113"/>
                </a:cubicBezTo>
                <a:cubicBezTo>
                  <a:pt x="117235" y="11661"/>
                  <a:pt x="116007" y="13435"/>
                  <a:pt x="114300" y="14288"/>
                </a:cubicBezTo>
                <a:cubicBezTo>
                  <a:pt x="112803" y="15036"/>
                  <a:pt x="111125" y="15346"/>
                  <a:pt x="109538" y="15875"/>
                </a:cubicBezTo>
                <a:cubicBezTo>
                  <a:pt x="109009" y="18521"/>
                  <a:pt x="108898" y="21286"/>
                  <a:pt x="107950" y="23813"/>
                </a:cubicBezTo>
                <a:cubicBezTo>
                  <a:pt x="102128" y="39335"/>
                  <a:pt x="106885" y="18548"/>
                  <a:pt x="103188" y="33338"/>
                </a:cubicBezTo>
                <a:cubicBezTo>
                  <a:pt x="102005" y="38071"/>
                  <a:pt x="101110" y="42871"/>
                  <a:pt x="100013" y="47625"/>
                </a:cubicBezTo>
                <a:cubicBezTo>
                  <a:pt x="99522" y="49751"/>
                  <a:pt x="99285" y="51970"/>
                  <a:pt x="98425" y="53975"/>
                </a:cubicBezTo>
                <a:cubicBezTo>
                  <a:pt x="97673" y="55729"/>
                  <a:pt x="96308" y="57150"/>
                  <a:pt x="95250" y="58738"/>
                </a:cubicBezTo>
                <a:cubicBezTo>
                  <a:pt x="91264" y="70700"/>
                  <a:pt x="96639" y="55962"/>
                  <a:pt x="90488" y="68263"/>
                </a:cubicBezTo>
                <a:cubicBezTo>
                  <a:pt x="83915" y="81409"/>
                  <a:pt x="94825" y="64137"/>
                  <a:pt x="85725" y="77788"/>
                </a:cubicBezTo>
                <a:cubicBezTo>
                  <a:pt x="81739" y="89750"/>
                  <a:pt x="87114" y="75012"/>
                  <a:pt x="80963" y="87313"/>
                </a:cubicBezTo>
                <a:cubicBezTo>
                  <a:pt x="80215" y="88810"/>
                  <a:pt x="80420" y="90768"/>
                  <a:pt x="79375" y="92075"/>
                </a:cubicBezTo>
                <a:cubicBezTo>
                  <a:pt x="78183" y="93565"/>
                  <a:pt x="76200" y="94192"/>
                  <a:pt x="74613" y="95250"/>
                </a:cubicBezTo>
                <a:cubicBezTo>
                  <a:pt x="73555" y="97367"/>
                  <a:pt x="72370" y="99425"/>
                  <a:pt x="71438" y="101600"/>
                </a:cubicBezTo>
                <a:cubicBezTo>
                  <a:pt x="70779" y="103138"/>
                  <a:pt x="70599" y="104866"/>
                  <a:pt x="69850" y="106363"/>
                </a:cubicBezTo>
                <a:cubicBezTo>
                  <a:pt x="67640" y="110782"/>
                  <a:pt x="65422" y="112378"/>
                  <a:pt x="61913" y="115888"/>
                </a:cubicBezTo>
                <a:cubicBezTo>
                  <a:pt x="60622" y="119761"/>
                  <a:pt x="60227" y="122336"/>
                  <a:pt x="57150" y="125413"/>
                </a:cubicBezTo>
                <a:cubicBezTo>
                  <a:pt x="55801" y="126762"/>
                  <a:pt x="53975" y="127530"/>
                  <a:pt x="52388" y="128588"/>
                </a:cubicBezTo>
                <a:cubicBezTo>
                  <a:pt x="48394" y="140564"/>
                  <a:pt x="53783" y="125796"/>
                  <a:pt x="47625" y="138113"/>
                </a:cubicBezTo>
                <a:cubicBezTo>
                  <a:pt x="41053" y="151259"/>
                  <a:pt x="51963" y="133986"/>
                  <a:pt x="42863" y="147638"/>
                </a:cubicBezTo>
                <a:cubicBezTo>
                  <a:pt x="44450" y="151342"/>
                  <a:pt x="47625" y="154720"/>
                  <a:pt x="47625" y="158750"/>
                </a:cubicBezTo>
                <a:cubicBezTo>
                  <a:pt x="47625" y="165295"/>
                  <a:pt x="44549" y="171476"/>
                  <a:pt x="42863" y="177800"/>
                </a:cubicBezTo>
                <a:cubicBezTo>
                  <a:pt x="42432" y="179417"/>
                  <a:pt x="42024" y="181066"/>
                  <a:pt x="41275" y="182563"/>
                </a:cubicBezTo>
                <a:cubicBezTo>
                  <a:pt x="40422" y="184269"/>
                  <a:pt x="39158" y="185738"/>
                  <a:pt x="38100" y="187325"/>
                </a:cubicBezTo>
                <a:cubicBezTo>
                  <a:pt x="37571" y="188913"/>
                  <a:pt x="37261" y="190591"/>
                  <a:pt x="36513" y="192088"/>
                </a:cubicBezTo>
                <a:cubicBezTo>
                  <a:pt x="35660" y="193794"/>
                  <a:pt x="33621" y="194963"/>
                  <a:pt x="33338" y="196850"/>
                </a:cubicBezTo>
                <a:cubicBezTo>
                  <a:pt x="32001" y="205762"/>
                  <a:pt x="33120" y="214931"/>
                  <a:pt x="31750" y="223838"/>
                </a:cubicBezTo>
                <a:cubicBezTo>
                  <a:pt x="30987" y="228800"/>
                  <a:pt x="31750" y="236537"/>
                  <a:pt x="26988" y="238125"/>
                </a:cubicBezTo>
                <a:lnTo>
                  <a:pt x="22225" y="239713"/>
                </a:lnTo>
                <a:cubicBezTo>
                  <a:pt x="21167" y="241300"/>
                  <a:pt x="19903" y="242769"/>
                  <a:pt x="19050" y="244475"/>
                </a:cubicBezTo>
                <a:cubicBezTo>
                  <a:pt x="18302" y="245972"/>
                  <a:pt x="18051" y="247671"/>
                  <a:pt x="17463" y="249238"/>
                </a:cubicBezTo>
                <a:cubicBezTo>
                  <a:pt x="16463" y="251906"/>
                  <a:pt x="15346" y="254529"/>
                  <a:pt x="14288" y="257175"/>
                </a:cubicBezTo>
                <a:cubicBezTo>
                  <a:pt x="13759" y="260350"/>
                  <a:pt x="13293" y="263536"/>
                  <a:pt x="12700" y="266700"/>
                </a:cubicBezTo>
                <a:cubicBezTo>
                  <a:pt x="11705" y="272004"/>
                  <a:pt x="10412" y="277252"/>
                  <a:pt x="9525" y="282575"/>
                </a:cubicBezTo>
                <a:cubicBezTo>
                  <a:pt x="8824" y="286783"/>
                  <a:pt x="9060" y="291159"/>
                  <a:pt x="7938" y="295275"/>
                </a:cubicBezTo>
                <a:cubicBezTo>
                  <a:pt x="7436" y="297116"/>
                  <a:pt x="5616" y="298331"/>
                  <a:pt x="4763" y="300038"/>
                </a:cubicBezTo>
                <a:cubicBezTo>
                  <a:pt x="4015" y="301535"/>
                  <a:pt x="3581" y="303177"/>
                  <a:pt x="3175" y="304800"/>
                </a:cubicBezTo>
                <a:cubicBezTo>
                  <a:pt x="1992" y="309533"/>
                  <a:pt x="1058" y="314325"/>
                  <a:pt x="0" y="319088"/>
                </a:cubicBezTo>
                <a:cubicBezTo>
                  <a:pt x="1588" y="333375"/>
                  <a:pt x="2923" y="347693"/>
                  <a:pt x="4763" y="361950"/>
                </a:cubicBezTo>
                <a:cubicBezTo>
                  <a:pt x="5042" y="364114"/>
                  <a:pt x="5491" y="366295"/>
                  <a:pt x="6350" y="368300"/>
                </a:cubicBezTo>
                <a:cubicBezTo>
                  <a:pt x="7102" y="370054"/>
                  <a:pt x="8672" y="371356"/>
                  <a:pt x="9525" y="373063"/>
                </a:cubicBezTo>
                <a:cubicBezTo>
                  <a:pt x="16098" y="386209"/>
                  <a:pt x="5188" y="368937"/>
                  <a:pt x="14288" y="382588"/>
                </a:cubicBezTo>
                <a:cubicBezTo>
                  <a:pt x="27296" y="421614"/>
                  <a:pt x="12071" y="372610"/>
                  <a:pt x="20638" y="411163"/>
                </a:cubicBezTo>
                <a:cubicBezTo>
                  <a:pt x="25918" y="434923"/>
                  <a:pt x="22648" y="418360"/>
                  <a:pt x="28575" y="430213"/>
                </a:cubicBezTo>
                <a:cubicBezTo>
                  <a:pt x="31157" y="435376"/>
                  <a:pt x="28790" y="435189"/>
                  <a:pt x="33338" y="439738"/>
                </a:cubicBezTo>
                <a:cubicBezTo>
                  <a:pt x="34687" y="441087"/>
                  <a:pt x="36513" y="441855"/>
                  <a:pt x="38100" y="442913"/>
                </a:cubicBezTo>
                <a:cubicBezTo>
                  <a:pt x="38629" y="444500"/>
                  <a:pt x="38505" y="446492"/>
                  <a:pt x="39688" y="447675"/>
                </a:cubicBezTo>
                <a:cubicBezTo>
                  <a:pt x="40871" y="448858"/>
                  <a:pt x="42953" y="448515"/>
                  <a:pt x="44450" y="449263"/>
                </a:cubicBezTo>
                <a:cubicBezTo>
                  <a:pt x="46157" y="450116"/>
                  <a:pt x="47625" y="451380"/>
                  <a:pt x="49213" y="452438"/>
                </a:cubicBezTo>
                <a:cubicBezTo>
                  <a:pt x="57530" y="464913"/>
                  <a:pt x="48543" y="454170"/>
                  <a:pt x="77788" y="458788"/>
                </a:cubicBezTo>
                <a:cubicBezTo>
                  <a:pt x="79672" y="459086"/>
                  <a:pt x="80844" y="461110"/>
                  <a:pt x="82550" y="461963"/>
                </a:cubicBezTo>
                <a:cubicBezTo>
                  <a:pt x="84047" y="462711"/>
                  <a:pt x="85725" y="463021"/>
                  <a:pt x="87313" y="463550"/>
                </a:cubicBezTo>
                <a:cubicBezTo>
                  <a:pt x="94879" y="474900"/>
                  <a:pt x="86795" y="461131"/>
                  <a:pt x="92075" y="485775"/>
                </a:cubicBezTo>
                <a:cubicBezTo>
                  <a:pt x="92475" y="487641"/>
                  <a:pt x="94397" y="488831"/>
                  <a:pt x="95250" y="490538"/>
                </a:cubicBezTo>
                <a:cubicBezTo>
                  <a:pt x="101823" y="503684"/>
                  <a:pt x="90913" y="486412"/>
                  <a:pt x="100013" y="500063"/>
                </a:cubicBezTo>
                <a:cubicBezTo>
                  <a:pt x="100542" y="501650"/>
                  <a:pt x="100852" y="503328"/>
                  <a:pt x="101600" y="504825"/>
                </a:cubicBezTo>
                <a:cubicBezTo>
                  <a:pt x="102453" y="506532"/>
                  <a:pt x="104023" y="507834"/>
                  <a:pt x="104775" y="509588"/>
                </a:cubicBezTo>
                <a:cubicBezTo>
                  <a:pt x="105635" y="511593"/>
                  <a:pt x="105736" y="513848"/>
                  <a:pt x="106363" y="515938"/>
                </a:cubicBezTo>
                <a:cubicBezTo>
                  <a:pt x="107325" y="519144"/>
                  <a:pt x="108657" y="522234"/>
                  <a:pt x="109538" y="525463"/>
                </a:cubicBezTo>
                <a:cubicBezTo>
                  <a:pt x="115048" y="545669"/>
                  <a:pt x="107118" y="523801"/>
                  <a:pt x="114300" y="538163"/>
                </a:cubicBezTo>
                <a:cubicBezTo>
                  <a:pt x="115048" y="539660"/>
                  <a:pt x="114705" y="541742"/>
                  <a:pt x="115888" y="542925"/>
                </a:cubicBezTo>
                <a:cubicBezTo>
                  <a:pt x="117071" y="544108"/>
                  <a:pt x="119153" y="543765"/>
                  <a:pt x="120650" y="544513"/>
                </a:cubicBezTo>
                <a:cubicBezTo>
                  <a:pt x="122357" y="545366"/>
                  <a:pt x="123825" y="546630"/>
                  <a:pt x="125413" y="547688"/>
                </a:cubicBezTo>
                <a:cubicBezTo>
                  <a:pt x="126471" y="549275"/>
                  <a:pt x="127001" y="551392"/>
                  <a:pt x="128588" y="552450"/>
                </a:cubicBezTo>
                <a:cubicBezTo>
                  <a:pt x="134187" y="556183"/>
                  <a:pt x="139000" y="552684"/>
                  <a:pt x="144463" y="550863"/>
                </a:cubicBezTo>
                <a:cubicBezTo>
                  <a:pt x="146148" y="549740"/>
                  <a:pt x="152832" y="546165"/>
                  <a:pt x="152400" y="542925"/>
                </a:cubicBezTo>
                <a:cubicBezTo>
                  <a:pt x="149840" y="523727"/>
                  <a:pt x="151320" y="525631"/>
                  <a:pt x="141288" y="522288"/>
                </a:cubicBezTo>
                <a:cubicBezTo>
                  <a:pt x="137219" y="493804"/>
                  <a:pt x="136374" y="505503"/>
                  <a:pt x="142875" y="476250"/>
                </a:cubicBezTo>
                <a:cubicBezTo>
                  <a:pt x="144229" y="470155"/>
                  <a:pt x="143639" y="471763"/>
                  <a:pt x="149225" y="469900"/>
                </a:cubicBezTo>
                <a:cubicBezTo>
                  <a:pt x="150283" y="468313"/>
                  <a:pt x="151179" y="466604"/>
                  <a:pt x="152400" y="465138"/>
                </a:cubicBezTo>
                <a:cubicBezTo>
                  <a:pt x="153837" y="463413"/>
                  <a:pt x="156159" y="462383"/>
                  <a:pt x="157163" y="460375"/>
                </a:cubicBezTo>
                <a:cubicBezTo>
                  <a:pt x="158370" y="457962"/>
                  <a:pt x="158040" y="455041"/>
                  <a:pt x="158750" y="452438"/>
                </a:cubicBezTo>
                <a:cubicBezTo>
                  <a:pt x="159631" y="449209"/>
                  <a:pt x="160867" y="446088"/>
                  <a:pt x="161925" y="442913"/>
                </a:cubicBezTo>
                <a:cubicBezTo>
                  <a:pt x="162454" y="437621"/>
                  <a:pt x="162562" y="432270"/>
                  <a:pt x="163513" y="427038"/>
                </a:cubicBezTo>
                <a:cubicBezTo>
                  <a:pt x="172872" y="375561"/>
                  <a:pt x="164245" y="438551"/>
                  <a:pt x="171450" y="390525"/>
                </a:cubicBezTo>
                <a:cubicBezTo>
                  <a:pt x="174223" y="372038"/>
                  <a:pt x="170439" y="381436"/>
                  <a:pt x="176213" y="369888"/>
                </a:cubicBezTo>
                <a:cubicBezTo>
                  <a:pt x="180237" y="349762"/>
                  <a:pt x="174845" y="371490"/>
                  <a:pt x="180975" y="357188"/>
                </a:cubicBezTo>
                <a:cubicBezTo>
                  <a:pt x="181835" y="355183"/>
                  <a:pt x="181873" y="352908"/>
                  <a:pt x="182563" y="350838"/>
                </a:cubicBezTo>
                <a:cubicBezTo>
                  <a:pt x="183464" y="348134"/>
                  <a:pt x="184680" y="345546"/>
                  <a:pt x="185738" y="342900"/>
                </a:cubicBezTo>
                <a:cubicBezTo>
                  <a:pt x="188336" y="303917"/>
                  <a:pt x="187753" y="333751"/>
                  <a:pt x="184150" y="290513"/>
                </a:cubicBezTo>
                <a:cubicBezTo>
                  <a:pt x="182829" y="274658"/>
                  <a:pt x="182108" y="258758"/>
                  <a:pt x="180975" y="242888"/>
                </a:cubicBezTo>
                <a:cubicBezTo>
                  <a:pt x="180521" y="236532"/>
                  <a:pt x="179917" y="230188"/>
                  <a:pt x="179388" y="223838"/>
                </a:cubicBezTo>
                <a:cubicBezTo>
                  <a:pt x="180446" y="213784"/>
                  <a:pt x="181951" y="203766"/>
                  <a:pt x="182563" y="193675"/>
                </a:cubicBezTo>
                <a:cubicBezTo>
                  <a:pt x="184069" y="168827"/>
                  <a:pt x="184247" y="143911"/>
                  <a:pt x="185738" y="119063"/>
                </a:cubicBezTo>
                <a:cubicBezTo>
                  <a:pt x="186084" y="113302"/>
                  <a:pt x="187508" y="114239"/>
                  <a:pt x="192088" y="112713"/>
                </a:cubicBezTo>
                <a:cubicBezTo>
                  <a:pt x="198945" y="102426"/>
                  <a:pt x="201366" y="100531"/>
                  <a:pt x="196850" y="80963"/>
                </a:cubicBezTo>
                <a:cubicBezTo>
                  <a:pt x="196177" y="78046"/>
                  <a:pt x="192617" y="85196"/>
                  <a:pt x="190500" y="87313"/>
                </a:cubicBezTo>
                <a:cubicBezTo>
                  <a:pt x="189971" y="84667"/>
                  <a:pt x="189860" y="81902"/>
                  <a:pt x="188913" y="79375"/>
                </a:cubicBezTo>
                <a:cubicBezTo>
                  <a:pt x="188243" y="77589"/>
                  <a:pt x="186591" y="76319"/>
                  <a:pt x="185738" y="74613"/>
                </a:cubicBezTo>
                <a:cubicBezTo>
                  <a:pt x="179165" y="61469"/>
                  <a:pt x="190073" y="78734"/>
                  <a:pt x="180975" y="65088"/>
                </a:cubicBezTo>
                <a:cubicBezTo>
                  <a:pt x="178951" y="54964"/>
                  <a:pt x="179034" y="55088"/>
                  <a:pt x="176213" y="42863"/>
                </a:cubicBezTo>
                <a:cubicBezTo>
                  <a:pt x="175722" y="40737"/>
                  <a:pt x="175485" y="38518"/>
                  <a:pt x="174625" y="36513"/>
                </a:cubicBezTo>
                <a:cubicBezTo>
                  <a:pt x="173873" y="34759"/>
                  <a:pt x="172508" y="33338"/>
                  <a:pt x="171450" y="31750"/>
                </a:cubicBezTo>
                <a:cubicBezTo>
                  <a:pt x="170921" y="30163"/>
                  <a:pt x="170908" y="28294"/>
                  <a:pt x="169863" y="26988"/>
                </a:cubicBezTo>
                <a:cubicBezTo>
                  <a:pt x="167626" y="24191"/>
                  <a:pt x="163474" y="23271"/>
                  <a:pt x="160338" y="22225"/>
                </a:cubicBezTo>
                <a:cubicBezTo>
                  <a:pt x="159280" y="20638"/>
                  <a:pt x="158016" y="19169"/>
                  <a:pt x="157163" y="17463"/>
                </a:cubicBezTo>
                <a:cubicBezTo>
                  <a:pt x="156414" y="15966"/>
                  <a:pt x="156503" y="14093"/>
                  <a:pt x="155575" y="12700"/>
                </a:cubicBezTo>
                <a:cubicBezTo>
                  <a:pt x="153819" y="10066"/>
                  <a:pt x="148979" y="6228"/>
                  <a:pt x="146050" y="4763"/>
                </a:cubicBezTo>
                <a:cubicBezTo>
                  <a:pt x="144553" y="4015"/>
                  <a:pt x="142785" y="3923"/>
                  <a:pt x="141288" y="3175"/>
                </a:cubicBezTo>
                <a:cubicBezTo>
                  <a:pt x="139581" y="2322"/>
                  <a:pt x="138113" y="1058"/>
                  <a:pt x="136525" y="0"/>
                </a:cubicBezTo>
                <a:cubicBezTo>
                  <a:pt x="135467" y="3175"/>
                  <a:pt x="134162" y="6278"/>
                  <a:pt x="133350" y="9525"/>
                </a:cubicBezTo>
                <a:cubicBezTo>
                  <a:pt x="132569" y="12648"/>
                  <a:pt x="134338" y="17119"/>
                  <a:pt x="131763" y="19050"/>
                </a:cubicBezTo>
                <a:cubicBezTo>
                  <a:pt x="129967" y="20397"/>
                  <a:pt x="129130" y="14998"/>
                  <a:pt x="127000" y="14288"/>
                </a:cubicBezTo>
                <a:cubicBezTo>
                  <a:pt x="123988" y="13284"/>
                  <a:pt x="131498" y="10054"/>
                  <a:pt x="130175" y="9525"/>
                </a:cubicBezTo>
                <a:close/>
              </a:path>
            </a:pathLst>
          </a:custGeom>
          <a:solidFill>
            <a:srgbClr val="C00000">
              <a:alpha val="75000"/>
            </a:srgbClr>
          </a:solidFill>
        </p:spPr>
        <p:txBody>
          <a:bodyPr vert="eaVert" lIns="720000" tIns="720000" rIns="720000" bIns="648000" rtlCol="0" anchor="ctr"/>
          <a:lstStyle/>
          <a:p>
            <a:pPr algn="ctr"/>
            <a:endParaRPr kumimoji="1" lang="ja-JP" altLang="en-US" sz="280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endParaRPr>
          </a:p>
        </p:txBody>
      </p:sp>
    </p:spTree>
    <p:extLst>
      <p:ext uri="{BB962C8B-B14F-4D97-AF65-F5344CB8AC3E}">
        <p14:creationId xmlns:p14="http://schemas.microsoft.com/office/powerpoint/2010/main" val="42739335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CC9"/>
        </a:solidFill>
        <a:effectLst/>
      </p:bgPr>
    </p:bg>
    <p:spTree>
      <p:nvGrpSpPr>
        <p:cNvPr id="1" name=""/>
        <p:cNvGrpSpPr/>
        <p:nvPr/>
      </p:nvGrpSpPr>
      <p:grpSpPr>
        <a:xfrm>
          <a:off x="0" y="0"/>
          <a:ext cx="0" cy="0"/>
          <a:chOff x="0" y="0"/>
          <a:chExt cx="0" cy="0"/>
        </a:xfrm>
      </p:grpSpPr>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en-US"/>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endParaRPr lang="ja-JP" altLang="en-US"/>
          </a:p>
        </p:txBody>
      </p:sp>
      <p:pic>
        <p:nvPicPr>
          <p:cNvPr id="1026" name="Picture 2" descr="http://www.geocities.jp/keropero2000/china/1933asia.jpeg"/>
          <p:cNvPicPr>
            <a:picLocks noChangeAspect="1" noChangeArrowheads="1"/>
          </p:cNvPicPr>
          <p:nvPr/>
        </p:nvPicPr>
        <p:blipFill rotWithShape="1">
          <a:blip r:embed="rId3">
            <a:extLst>
              <a:ext uri="{28A0092B-C50C-407E-A947-70E740481C1C}">
                <a14:useLocalDpi xmlns:a14="http://schemas.microsoft.com/office/drawing/2010/main" val="0"/>
              </a:ext>
            </a:extLst>
          </a:blip>
          <a:srcRect l="52886" t="34632" r="15983" b="18473"/>
          <a:stretch/>
        </p:blipFill>
        <p:spPr bwMode="auto">
          <a:xfrm>
            <a:off x="0" y="13106"/>
            <a:ext cx="6084000" cy="6876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D529FD72-40AC-4093-9AD4-4F8AC6FE1CA7}"/>
              </a:ext>
            </a:extLst>
          </p:cNvPr>
          <p:cNvSpPr txBox="1"/>
          <p:nvPr/>
        </p:nvSpPr>
        <p:spPr>
          <a:xfrm>
            <a:off x="5375920" y="-10798"/>
            <a:ext cx="6816080" cy="6876000"/>
          </a:xfrm>
          <a:prstGeom prst="rect">
            <a:avLst/>
          </a:prstGeom>
          <a:gradFill flip="none" rotWithShape="1">
            <a:gsLst>
              <a:gs pos="0">
                <a:schemeClr val="tx1">
                  <a:alpha val="0"/>
                </a:schemeClr>
              </a:gs>
              <a:gs pos="15000">
                <a:schemeClr val="tx1"/>
              </a:gs>
              <a:gs pos="100000">
                <a:schemeClr val="tx1"/>
              </a:gs>
            </a:gsLst>
            <a:lin ang="0" scaled="1"/>
            <a:tileRect/>
          </a:gradFill>
        </p:spPr>
        <p:txBody>
          <a:bodyPr vert="eaVert" wrap="square" lIns="540000" tIns="540000" rIns="540000" bIns="540000" anchor="t" anchorCtr="0"/>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近代以降の日中関係</a:t>
            </a:r>
            <a:endParaRPr lang="en-US" altLang="ja-JP"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一九〇五年、日本は日露戦争の勝利によって朝鮮半島へのロシアの影響力を排除すると、一九一〇年、朝鮮半島を植民地化した。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さらに一九三二年には、清朝の廃帝・溥儀を擁立し、中国東北部に傀儡国家・満州国を建国した。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p:txBody>
      </p:sp>
    </p:spTree>
    <p:extLst>
      <p:ext uri="{BB962C8B-B14F-4D97-AF65-F5344CB8AC3E}">
        <p14:creationId xmlns:p14="http://schemas.microsoft.com/office/powerpoint/2010/main" val="193316042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0E1DF"/>
        </a:solidFill>
        <a:effectLst/>
      </p:bgPr>
    </p:bg>
    <p:spTree>
      <p:nvGrpSpPr>
        <p:cNvPr id="1" name=""/>
        <p:cNvGrpSpPr/>
        <p:nvPr/>
      </p:nvGrpSpPr>
      <p:grpSpPr>
        <a:xfrm>
          <a:off x="0" y="0"/>
          <a:ext cx="0" cy="0"/>
          <a:chOff x="0" y="0"/>
          <a:chExt cx="0" cy="0"/>
        </a:xfrm>
      </p:grpSpPr>
      <p:pic>
        <p:nvPicPr>
          <p:cNvPr id="14" name="Picture 2"/>
          <p:cNvPicPr>
            <a:picLocks noChangeAspect="1" noChangeArrowheads="1"/>
          </p:cNvPicPr>
          <p:nvPr/>
        </p:nvPicPr>
        <p:blipFill rotWithShape="1">
          <a:blip r:embed="rId3" cstate="print">
            <a:lum bright="-10000"/>
          </a:blip>
          <a:srcRect l="62309" t="12415" r="4141" b="31552"/>
          <a:stretch/>
        </p:blipFill>
        <p:spPr bwMode="auto">
          <a:xfrm>
            <a:off x="0" y="0"/>
            <a:ext cx="6084000" cy="6858000"/>
          </a:xfrm>
          <a:prstGeom prst="rect">
            <a:avLst/>
          </a:prstGeom>
          <a:noFill/>
          <a:ln w="9525">
            <a:noFill/>
            <a:miter lim="800000"/>
            <a:headEnd/>
            <a:tailEnd/>
          </a:ln>
        </p:spPr>
      </p:pic>
      <p:sp>
        <p:nvSpPr>
          <p:cNvPr id="22530" name="Line 3"/>
          <p:cNvSpPr>
            <a:spLocks noChangeShapeType="1"/>
          </p:cNvSpPr>
          <p:nvPr/>
        </p:nvSpPr>
        <p:spPr bwMode="auto">
          <a:xfrm>
            <a:off x="10272713" y="1125539"/>
            <a:ext cx="0" cy="158273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p>
            <a:endParaRPr lang="ja-JP" altLang="en-US"/>
          </a:p>
        </p:txBody>
      </p:sp>
      <p:sp>
        <p:nvSpPr>
          <p:cNvPr id="22533" name="Line 9"/>
          <p:cNvSpPr>
            <a:spLocks noChangeShapeType="1"/>
          </p:cNvSpPr>
          <p:nvPr/>
        </p:nvSpPr>
        <p:spPr bwMode="auto">
          <a:xfrm>
            <a:off x="10272713" y="2708276"/>
            <a:ext cx="0" cy="36036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28575" cap="sq">
                <a:solidFill>
                  <a:srgbClr val="000000"/>
                </a:solidFill>
                <a:round/>
                <a:headEnd/>
                <a:tailEnd/>
              </a14:hiddenLine>
            </a:ext>
          </a:extLst>
        </p:spPr>
        <p:txBody>
          <a:bodyPr lIns="378000" tIns="82800" rIns="378000" bIns="190800" anchor="ctr">
            <a:spAutoFit/>
          </a:bodyPr>
          <a:lstStyle/>
          <a:p>
            <a:endParaRPr lang="ja-JP" altLang="en-US"/>
          </a:p>
        </p:txBody>
      </p:sp>
      <p:sp>
        <p:nvSpPr>
          <p:cNvPr id="11" name="正方形/長方形 10"/>
          <p:cNvSpPr/>
          <p:nvPr/>
        </p:nvSpPr>
        <p:spPr>
          <a:xfrm rot="20285427">
            <a:off x="4376456" y="3886699"/>
            <a:ext cx="911315"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中華民国</a:t>
            </a:r>
          </a:p>
        </p:txBody>
      </p:sp>
      <p:sp>
        <p:nvSpPr>
          <p:cNvPr id="12" name="正方形/長方形 11"/>
          <p:cNvSpPr/>
          <p:nvPr/>
        </p:nvSpPr>
        <p:spPr>
          <a:xfrm rot="21089081">
            <a:off x="10716" y="3051862"/>
            <a:ext cx="2061159" cy="298188"/>
          </a:xfrm>
          <a:prstGeom prst="rect">
            <a:avLst/>
          </a:prstGeom>
          <a:solidFill>
            <a:srgbClr val="E5DBD7"/>
          </a:solidFill>
          <a:ln w="15875">
            <a:solidFill>
              <a:srgbClr val="CC0000"/>
            </a:solidFill>
          </a:ln>
        </p:spPr>
        <p:txBody>
          <a:bodyPr vert="horz" lIns="0" tIns="0" rIns="0" bIns="36000" rtlCol="0" anchor="ctr"/>
          <a:lstStyle/>
          <a:p>
            <a:pPr algn="ctr"/>
            <a:r>
              <a:rPr lang="ja-JP" altLang="en-US" sz="1600" dirty="0">
                <a:solidFill>
                  <a:schemeClr val="tx1">
                    <a:lumMod val="85000"/>
                    <a:lumOff val="15000"/>
                  </a:schemeClr>
                </a:solidFill>
                <a:latin typeface="HGPｺﾞｼｯｸE" panose="020B0900000000000000" pitchFamily="50" charset="-128"/>
                <a:ea typeface="HGPｺﾞｼｯｸE" panose="020B0900000000000000" pitchFamily="50" charset="-128"/>
                <a:cs typeface="ＤＦ華康明朝体U_W3" pitchFamily="18" charset="-128"/>
              </a:rPr>
              <a:t>中華人民共和国</a:t>
            </a:r>
          </a:p>
        </p:txBody>
      </p:sp>
      <p:sp>
        <p:nvSpPr>
          <p:cNvPr id="16" name="テキスト ボックス 15">
            <a:extLst>
              <a:ext uri="{FF2B5EF4-FFF2-40B4-BE49-F238E27FC236}">
                <a16:creationId xmlns:a16="http://schemas.microsoft.com/office/drawing/2014/main" id="{BAA173E1-F35A-4C6E-B67F-FA7967701191}"/>
              </a:ext>
            </a:extLst>
          </p:cNvPr>
          <p:cNvSpPr txBox="1"/>
          <p:nvPr/>
        </p:nvSpPr>
        <p:spPr>
          <a:xfrm>
            <a:off x="5375920" y="0"/>
            <a:ext cx="6816080" cy="6858024"/>
          </a:xfrm>
          <a:prstGeom prst="rect">
            <a:avLst/>
          </a:prstGeom>
          <a:gradFill flip="none" rotWithShape="1">
            <a:gsLst>
              <a:gs pos="0">
                <a:schemeClr val="tx1">
                  <a:alpha val="0"/>
                </a:schemeClr>
              </a:gs>
              <a:gs pos="15000">
                <a:schemeClr val="tx1"/>
              </a:gs>
              <a:gs pos="100000">
                <a:schemeClr val="tx1"/>
              </a:gs>
            </a:gsLst>
            <a:lin ang="0" scaled="1"/>
            <a:tileRect/>
          </a:gradFill>
        </p:spPr>
        <p:txBody>
          <a:bodyPr vert="eaVert" wrap="square" lIns="540000" tIns="540000" rIns="540000" bIns="540000" anchor="t" anchorCtr="0"/>
          <a:lstStyle/>
          <a:p>
            <a:pPr>
              <a:lnSpc>
                <a:spcPct val="110000"/>
              </a:lnSpc>
              <a:spcAft>
                <a:spcPts val="1200"/>
              </a:spcAft>
              <a:defRPr/>
            </a:pPr>
            <a:r>
              <a:rPr lang="ja-JP" altLang="en-US"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近代以降の日中関係</a:t>
            </a:r>
            <a:endParaRPr lang="en-US" altLang="ja-JP" sz="2800" dirty="0">
              <a:solidFill>
                <a:srgbClr val="FFCC66"/>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解説</a:t>
            </a:r>
            <a:r>
              <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a:t>
            </a: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日本が終戦を迎えた後も、中国の戦争が終わることはなかった。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終戦からわずか一年後の一九四六年、中国共産党と中国国民党との間で三年におよぶ内戦が勃発した。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a:p>
            <a:pPr>
              <a:lnSpc>
                <a:spcPct val="110000"/>
              </a:lnSpc>
              <a:spcAft>
                <a:spcPts val="0"/>
              </a:spcAft>
              <a:defRPr/>
            </a:pPr>
            <a:r>
              <a:rPr lang="ja-JP" altLang="en-US"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rPr>
              <a:t>　一九四九年、内戦に勝利した共産党は中華人民共和国を建国し、敗れた国民党は台湾に亡命政府を建てた。</a:t>
            </a:r>
            <a:endParaRPr lang="en-US" altLang="ja-JP" sz="2800" dirty="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Times New Roman" pitchFamily="18" charset="0"/>
            </a:endParaRPr>
          </a:p>
        </p:txBody>
      </p:sp>
    </p:spTree>
    <p:extLst>
      <p:ext uri="{BB962C8B-B14F-4D97-AF65-F5344CB8AC3E}">
        <p14:creationId xmlns:p14="http://schemas.microsoft.com/office/powerpoint/2010/main" val="2713710164"/>
      </p:ext>
    </p:extLst>
  </p:cSld>
  <p:clrMapOvr>
    <a:masterClrMapping/>
  </p:clrMapOvr>
  <p:transition>
    <p:fade/>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松風">
  <a:themeElements>
    <a:clrScheme name="松風">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松風">
      <a:majorFont>
        <a:latin typeface="Gill Sans MT"/>
        <a:ea typeface=""/>
        <a:cs typeface=""/>
        <a:font script="Jpan" typeface="HGゴシックE"/>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olas"/>
        <a:ea typeface=""/>
        <a:cs typeface=""/>
        <a:font script="Jpan" typeface="HGゴシックE"/>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松風">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spDef>
      <a:spPr>
        <a:solidFill>
          <a:schemeClr val="tx1">
            <a:alpha val="50000"/>
          </a:schemeClr>
        </a:solidFill>
      </a:spPr>
      <a:bodyPr vert="eaVert" lIns="720000" tIns="720000" rIns="720000" bIns="648000" anchor="ctr"/>
      <a:lstStyle>
        <a:defPPr>
          <a:defRPr sz="280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defRPr>
        </a:defPPr>
      </a:lstStyle>
    </a:spDef>
    <a:lnDef>
      <a:spPr>
        <a:ln w="25400">
          <a:solidFill>
            <a:srgbClr val="003366"/>
          </a:solidFill>
          <a:headEnd type="oval"/>
        </a:ln>
        <a:effectLst>
          <a:outerShdw blurRad="50800" dist="38100" dir="2700000" algn="tl"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txDef>
      <a:spPr>
        <a:gradFill>
          <a:gsLst>
            <a:gs pos="0">
              <a:schemeClr val="tx1"/>
            </a:gs>
            <a:gs pos="50000">
              <a:schemeClr val="tx1">
                <a:alpha val="50000"/>
              </a:schemeClr>
            </a:gs>
            <a:gs pos="100000">
              <a:schemeClr val="tx1">
                <a:alpha val="0"/>
              </a:schemeClr>
            </a:gs>
          </a:gsLst>
          <a:lin ang="0" scaled="1"/>
        </a:gradFill>
      </a:spPr>
      <a:bodyPr vert="eaVert" lIns="720000" tIns="540000" rIns="720000" bIns="540000" anchor="b"/>
      <a:lstStyle>
        <a:defPPr>
          <a:defRPr sz="3200" dirty="0" smtClean="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defRPr>
        </a:defPPr>
      </a:lstStyle>
    </a:txDef>
  </a:objectDefaults>
  <a:extraClrSchemeLst/>
</a:theme>
</file>

<file path=ppt/theme/theme2.xml><?xml version="1.0" encoding="utf-8"?>
<a:theme xmlns:a="http://schemas.openxmlformats.org/drawingml/2006/main" name="1_松風">
  <a:themeElements>
    <a:clrScheme name="松風">
      <a:dk1>
        <a:sysClr val="windowText" lastClr="000000"/>
      </a:dk1>
      <a:lt1>
        <a:sysClr val="window" lastClr="FFFFFF"/>
      </a:lt1>
      <a:dk2>
        <a:srgbClr val="0F2305"/>
      </a:dk2>
      <a:lt2>
        <a:srgbClr val="7DAA50"/>
      </a:lt2>
      <a:accent1>
        <a:srgbClr val="B94B2D"/>
      </a:accent1>
      <a:accent2>
        <a:srgbClr val="B95F91"/>
      </a:accent2>
      <a:accent3>
        <a:srgbClr val="C8AF3C"/>
      </a:accent3>
      <a:accent4>
        <a:srgbClr val="3C643C"/>
      </a:accent4>
      <a:accent5>
        <a:srgbClr val="8264AA"/>
      </a:accent5>
      <a:accent6>
        <a:srgbClr val="D29B46"/>
      </a:accent6>
      <a:hlink>
        <a:srgbClr val="0000FE"/>
      </a:hlink>
      <a:folHlink>
        <a:srgbClr val="800080"/>
      </a:folHlink>
    </a:clrScheme>
    <a:fontScheme name="松風">
      <a:majorFont>
        <a:latin typeface="Gill Sans MT"/>
        <a:ea typeface=""/>
        <a:cs typeface=""/>
        <a:font script="Jpan" typeface="HGゴシックE"/>
        <a:font script="Hang" typeface="HY헤드라인 M"/>
        <a:font script="Hans" typeface="方正姚体"/>
        <a:font script="Hant" typeface="標楷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olas"/>
        <a:ea typeface=""/>
        <a:cs typeface=""/>
        <a:font script="Jpan" typeface="HGゴシックE"/>
        <a:font script="Hang" typeface="맑은 고딕"/>
        <a:font script="Hans" typeface="宋体"/>
        <a:font script="Hant" typeface="新細明體"/>
        <a:font script="Arab" typeface="Tahoma"/>
        <a:font script="Hebr" typeface="Tahoma"/>
        <a:font script="Thai" typeface="Dillen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松風">
      <a:fillStyleLst>
        <a:solidFill>
          <a:schemeClr val="phClr">
            <a:tint val="100000"/>
          </a:schemeClr>
        </a:solidFill>
        <a:gradFill>
          <a:gsLst>
            <a:gs pos="0">
              <a:schemeClr val="phClr">
                <a:sat val="38000"/>
                <a:lum val="92000"/>
              </a:schemeClr>
            </a:gs>
            <a:gs pos="20000">
              <a:schemeClr val="phClr">
                <a:sat val="44000"/>
                <a:lum val="80000"/>
              </a:schemeClr>
            </a:gs>
            <a:gs pos="100000">
              <a:schemeClr val="phClr">
                <a:sat val="56000"/>
                <a:lum val="54000"/>
              </a:schemeClr>
            </a:gs>
          </a:gsLst>
          <a:lin ang="16200000" scaled="1"/>
        </a:gradFill>
        <a:blipFill>
          <a:blip xmlns:r="http://schemas.openxmlformats.org/officeDocument/2006/relationships" r:embed="rId1">
            <a:duotone>
              <a:srgbClr val="000000"/>
              <a:schemeClr val="phClr">
                <a:tint val="100000"/>
              </a:schemeClr>
            </a:duotone>
          </a:blip>
        </a:blipFill>
      </a:fillStyleLst>
      <a:lnStyleLst>
        <a:ln w="6350" cap="flat" cmpd="sng" algn="ctr">
          <a:solidFill>
            <a:schemeClr val="phClr">
              <a:alpha val="100000"/>
            </a:schemeClr>
          </a:solidFill>
          <a:prstDash val="solid"/>
        </a:ln>
        <a:ln w="16350" cap="flat" cmpd="sng" algn="ctr">
          <a:solidFill>
            <a:schemeClr val="phClr">
              <a:alpha val="100000"/>
            </a:schemeClr>
          </a:solidFill>
          <a:prstDash val="solid"/>
        </a:ln>
        <a:ln w="28575" cap="flat" cmpd="sng" algn="ctr">
          <a:solidFill>
            <a:schemeClr val="phClr">
              <a:alpha val="100000"/>
            </a:schemeClr>
          </a:solidFill>
          <a:prstDash val="solid"/>
        </a:ln>
      </a:lnStyleLst>
      <a:effectStyleLst>
        <a:effectStyle>
          <a:effectLst/>
        </a:effectStyle>
        <a:effectStyle>
          <a:effectLst>
            <a:outerShdw blurRad="50800" dist="50800" dir="5400000" algn="tl">
              <a:srgbClr val="000000">
                <a:alpha val="65000"/>
              </a:srgbClr>
            </a:outerShdw>
          </a:effectLst>
          <a:scene3d>
            <a:camera prst="orthographicFront"/>
            <a:lightRig rig="soft" dir="t">
              <a:rot lat="0" lon="0" rev="0"/>
            </a:lightRig>
          </a:scene3d>
          <a:sp3d>
            <a:bevelT w="304800" h="44450"/>
            <a:bevelB w="304800" h="44450"/>
            <a:contourClr>
              <a:schemeClr val="phClr">
                <a:shade val="60000"/>
                <a:satMod val="110000"/>
              </a:schemeClr>
            </a:contourClr>
          </a:sp3d>
        </a:effectStyle>
        <a:effectStyle>
          <a:effectLst>
            <a:outerShdw blurRad="50800" dist="50800" dir="5400000" algn="tl" rotWithShape="0">
              <a:srgbClr val="000000">
                <a:alpha val="65000"/>
              </a:srgbClr>
            </a:outerShdw>
          </a:effectLst>
          <a:scene3d>
            <a:camera prst="orthographicFront"/>
            <a:lightRig rig="soft" dir="t">
              <a:rot lat="0" lon="0" rev="17100000"/>
            </a:lightRig>
          </a:scene3d>
          <a:sp3d>
            <a:bevelT w="165100" h="254000"/>
            <a:bevelB w="165100" h="254000"/>
            <a:contourClr>
              <a:schemeClr val="phClr">
                <a:shade val="60000"/>
                <a:satMod val="110000"/>
              </a:schemeClr>
            </a:contourClr>
          </a:sp3d>
        </a:effectStyle>
      </a:effectStyleLst>
      <a:bgFillStyleLst>
        <a:solidFill>
          <a:schemeClr val="phClr">
            <a:tint val="100000"/>
          </a:schemeClr>
        </a:solidFill>
        <a:gradFill>
          <a:gsLst>
            <a:gs pos="0">
              <a:schemeClr val="phClr">
                <a:tint val="40000"/>
              </a:schemeClr>
            </a:gs>
            <a:gs pos="53000">
              <a:schemeClr val="phClr">
                <a:shade val="50000"/>
              </a:schemeClr>
            </a:gs>
          </a:gsLst>
          <a:lin ang="16200000" scaled="1"/>
        </a:gradFill>
        <a:blipFill rotWithShape="0">
          <a:blip xmlns:r="http://schemas.openxmlformats.org/officeDocument/2006/relationships" r:embed="rId2">
            <a:duotone>
              <a:schemeClr val="phClr">
                <a:shade val="27000"/>
                <a:satMod val="160000"/>
              </a:schemeClr>
              <a:schemeClr val="phClr">
                <a:tint val="95000"/>
                <a:satMod val="100000"/>
              </a:schemeClr>
            </a:duotone>
          </a:blip>
          <a:srcRect/>
          <a:stretch>
            <a:fillRect/>
          </a:stretch>
        </a:blipFill>
      </a:bgFillStyleLst>
    </a:fmtScheme>
  </a:themeElements>
  <a:objectDefaults>
    <a:spDef>
      <a:spPr>
        <a:solidFill>
          <a:schemeClr val="tx1">
            <a:alpha val="50000"/>
          </a:schemeClr>
        </a:solidFill>
      </a:spPr>
      <a:bodyPr vert="eaVert" lIns="720000" tIns="720000" rIns="720000" bIns="648000" anchor="ctr"/>
      <a:lstStyle>
        <a:defPPr>
          <a:defRPr sz="2800">
            <a:solidFill>
              <a:schemeClr val="bg1"/>
            </a:solidFill>
            <a:effectLst>
              <a:outerShdw blurRad="38100" dist="38100" dir="2700000" algn="tl">
                <a:srgbClr val="000000">
                  <a:alpha val="43137"/>
                </a:srgbClr>
              </a:outerShdw>
            </a:effectLst>
            <a:latin typeface="HG正楷書体-PRO" pitchFamily="66" charset="-128"/>
            <a:ea typeface="HG正楷書体-PRO" pitchFamily="66" charset="-128"/>
            <a:cs typeface="ＤＦ華康明朝体U_W3" pitchFamily="18" charset="-128"/>
          </a:defRPr>
        </a:defPPr>
      </a:lstStyle>
    </a:spDef>
    <a:lnDef>
      <a:spPr>
        <a:ln w="25400">
          <a:solidFill>
            <a:srgbClr val="003366"/>
          </a:solidFill>
          <a:headEnd type="oval"/>
        </a:ln>
        <a:effectLst>
          <a:outerShdw blurRad="50800" dist="38100" dir="2700000" algn="tl"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txDef>
      <a:spPr>
        <a:solidFill>
          <a:schemeClr val="tx1">
            <a:alpha val="50000"/>
          </a:schemeClr>
        </a:solidFill>
      </a:spPr>
      <a:bodyPr lIns="720000" rIns="540000" anchor="ctr"/>
      <a:lstStyle>
        <a:defPPr marL="809625" indent="-809625">
          <a:defRPr sz="3600">
            <a:solidFill>
              <a:srgbClr val="FFC000"/>
            </a:solidFill>
            <a:effectLst>
              <a:outerShdw blurRad="38100" dist="38100" dir="2700000" algn="tl">
                <a:srgbClr val="000000">
                  <a:alpha val="43137"/>
                </a:srgbClr>
              </a:outerShdw>
            </a:effectLst>
            <a:latin typeface="ＤＦ華康明朝体U_W3" pitchFamily="18" charset="-128"/>
            <a:ea typeface="ＤＦ華康明朝体U_W3" pitchFamily="18" charset="-128"/>
            <a:cs typeface="ＤＦ華康明朝体U_W3" pitchFamily="18"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72866</TotalTime>
  <Words>1157</Words>
  <Application>Microsoft Office PowerPoint</Application>
  <PresentationFormat>ワイド画面</PresentationFormat>
  <Paragraphs>111</Paragraphs>
  <Slides>17</Slides>
  <Notes>14</Notes>
  <HiddenSlides>0</HiddenSlides>
  <MMClips>1</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17</vt:i4>
      </vt:variant>
    </vt:vector>
  </HeadingPairs>
  <TitlesOfParts>
    <vt:vector size="28" baseType="lpstr">
      <vt:lpstr>Times New Roman</vt:lpstr>
      <vt:lpstr>Wingdings</vt:lpstr>
      <vt:lpstr>HGPｺﾞｼｯｸE</vt:lpstr>
      <vt:lpstr>HG正楷書体-PRO</vt:lpstr>
      <vt:lpstr>Calibri</vt:lpstr>
      <vt:lpstr>Gill Sans MT</vt:lpstr>
      <vt:lpstr>ＭＳ Ｐ明朝</vt:lpstr>
      <vt:lpstr>Arial</vt:lpstr>
      <vt:lpstr>Consolas</vt:lpstr>
      <vt:lpstr>松風</vt:lpstr>
      <vt:lpstr>1_松風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Yasushi Suzuki</dc:creator>
  <cp:lastModifiedBy>靖 鈴木</cp:lastModifiedBy>
  <cp:revision>4130</cp:revision>
  <dcterms:created xsi:type="dcterms:W3CDTF">2008-09-18T13:34:08Z</dcterms:created>
  <dcterms:modified xsi:type="dcterms:W3CDTF">2022-06-23T23:27:53Z</dcterms:modified>
</cp:coreProperties>
</file>