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連動文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私は東京へ飛行機に乗りに行きます。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去  东京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坐 飞机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Dōngjīng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fēijī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は飛行機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乗って東京へ行きます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坐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飞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机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去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东</a:t>
            </a:r>
            <a:r>
              <a:rPr lang="zh-CN" altLang="en-US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京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fēijī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Dōngjīng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4763"/>
            <a:r>
              <a:rPr lang="en-US" altLang="ja-JP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※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連動文の動詞句は、動作の行われる順番に並べる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747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連動文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あなたは来年、どこへ留学に行きますか？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明年 去 哪儿 留学？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</a:t>
            </a:r>
            <a:r>
              <a:rPr lang="en-US" altLang="ja-JP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私は来年、上海へ留学に行きます。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明年 去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上海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留学？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ngni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ngh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15</Words>
  <Application>Microsoft Office PowerPoint</Application>
  <PresentationFormat>ユーザー設定</PresentationFormat>
  <Paragraphs>24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57</cp:revision>
  <dcterms:created xsi:type="dcterms:W3CDTF">2017-07-03T21:23:45Z</dcterms:created>
  <dcterms:modified xsi:type="dcterms:W3CDTF">2022-06-07T01:28:20Z</dcterms:modified>
</cp:coreProperties>
</file>