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0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2022/6/4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「一度～してください」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一度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読んでください。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×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 </a:t>
            </a:r>
            <a:r>
              <a:rPr lang="zh-CN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一 遍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念。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182563"/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  念 </a:t>
            </a:r>
            <a:r>
              <a:rPr lang="zh-CN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一 遍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182563"/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3143250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867025" indent="-261938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└動作の回数や時間を表す数量補語は動詞の後につける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「もう一度～してください」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一度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読んでください。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  念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一 遍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182563"/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/>
            <a:endParaRPr lang="en-US" altLang="ja-JP" sz="2400" u="sng" dirty="0">
              <a:solidFill>
                <a:schemeClr val="bg1"/>
              </a:solidFill>
              <a:uFill>
                <a:solidFill>
                  <a:srgbClr val="FFC000"/>
                </a:solidFill>
              </a:u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もう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一度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読んでください。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 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再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念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一 遍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182563"/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1793875" indent="-261938">
              <a:lnSpc>
                <a:spcPts val="2400"/>
              </a:lnSpc>
              <a:tabLst>
                <a:tab pos="1882775" algn="l"/>
              </a:tabLst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793875" indent="-261938">
              <a:lnSpc>
                <a:spcPts val="2400"/>
              </a:lnSpc>
              <a:tabLst>
                <a:tab pos="1882775" algn="l"/>
              </a:tabLst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└「もう一度～してください」は“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Ｖ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一遍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”の形で表現します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960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109</Words>
  <Application>Microsoft Office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55</cp:revision>
  <dcterms:created xsi:type="dcterms:W3CDTF">2017-07-03T21:23:45Z</dcterms:created>
  <dcterms:modified xsi:type="dcterms:W3CDTF">2022-06-03T18:32:50Z</dcterms:modified>
</cp:coreProperties>
</file>