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4" y="18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主述述語文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下線部の単語を変えて具合の悪いところをいってみよう。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私は病欠したいのですが。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病欠する“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请病假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</a:t>
            </a:r>
            <a:r>
              <a:rPr lang="en-US" altLang="ja-JP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bìngjià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想  请  病假。</a:t>
            </a:r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808038" indent="-717550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xiǎng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bìngjià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989013" indent="-717550"/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</a:p>
          <a:p>
            <a:pPr marL="542925" indent="-542925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どこが具合悪いのですか？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哪儿 不 舒服？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98901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ū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fu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8901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私はお腹がちょっと痛いんです。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肚子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有点儿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疼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 indent="-717550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dùzi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yǒudiǎnr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téng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</a:t>
            </a:r>
            <a:endParaRPr lang="en-US" altLang="zh-CN" sz="32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7652551" y="3659818"/>
            <a:ext cx="3338656" cy="1625321"/>
          </a:xfrm>
          <a:prstGeom prst="wedgeRoundRectCallout">
            <a:avLst>
              <a:gd name="adj1" fmla="val 43184"/>
              <a:gd name="adj2" fmla="val 58333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361950"/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お大事にね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endParaRPr lang="en-US" altLang="zh-C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52438" indent="-271463"/>
            <a:r>
              <a:rPr lang="zh-CN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请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多 保重！</a:t>
            </a:r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ozh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endParaRPr lang="en-US" altLang="zh-CN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102" y="5165901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主述述語文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下線部の単語を変えて具合の悪いところを伝えてみよう。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どうして欠席したいのですが。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欠席する“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请假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</a:t>
            </a:r>
            <a:r>
              <a:rPr lang="en-US" altLang="ja-JP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他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／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为 什么 要  请 假？</a:t>
            </a:r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808038" indent="-717550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wè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shénme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yào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989013" indent="-717550"/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</a:p>
          <a:p>
            <a:pPr marL="542925" indent="-542925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お腹が痛いからです。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因为 他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／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</a:t>
            </a:r>
            <a:r>
              <a:rPr lang="zh-CN" altLang="en-US" sz="36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肚子 有点儿  疼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 indent="-717550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Yīnwèi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dùzi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yǒudiǎnr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téng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</a:t>
            </a:r>
            <a:endParaRPr lang="en-US" altLang="zh-CN" sz="32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102" y="5165901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408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6258</TotalTime>
  <Words>177</Words>
  <Application>Microsoft Office PowerPoint</Application>
  <PresentationFormat>ワイド画面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 靖</cp:lastModifiedBy>
  <cp:revision>68</cp:revision>
  <dcterms:created xsi:type="dcterms:W3CDTF">2017-07-03T21:23:45Z</dcterms:created>
  <dcterms:modified xsi:type="dcterms:W3CDTF">2023-04-28T01:10:13Z</dcterms:modified>
</cp:coreProperties>
</file>