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8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marL="538163" indent="4763" algn="ctr"/>
            <a:r>
              <a:rPr lang="ja-JP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</a:t>
            </a:r>
            <a:endParaRPr lang="en-US" altLang="ja-JP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4763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47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みなさん、こんにちは！　私は○○○○といいます。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大家 好！ 我 叫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○○ ○○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‥‥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叫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”の場合はフルネームで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079500" indent="-538163"/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私は法政大学国際文化学部の学生です。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‥‥</a:t>
            </a:r>
            <a:r>
              <a:rPr lang="ja-JP" altLang="en-US" sz="20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連体修飾語の「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～の」</a:t>
            </a:r>
            <a:r>
              <a:rPr lang="ja-JP" altLang="en-US" sz="20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は“</a:t>
            </a:r>
            <a:r>
              <a:rPr lang="ja-JP" altLang="en-US" sz="20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ja-JP" altLang="en-US" sz="20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是  法政  大学 国际 文化 系 的 学生。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98525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Fǎzhèng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Dàxué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Guójì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Wénhuà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xuésheng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98901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私は国際文化を学んでいます。　よろしくお願いします。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学习 国际文化。  请  多  关照！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98525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guójìwénhuà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duō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guānzhào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</a:t>
            </a:r>
          </a:p>
          <a:p>
            <a:pPr marL="898525" indent="-538163"/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113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 靖</cp:lastModifiedBy>
  <cp:revision>69</cp:revision>
  <dcterms:created xsi:type="dcterms:W3CDTF">2017-07-03T21:23:45Z</dcterms:created>
  <dcterms:modified xsi:type="dcterms:W3CDTF">2023-05-01T09:08:50Z</dcterms:modified>
</cp:coreProperties>
</file>