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名詞</a:t>
            </a:r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述語文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○○さん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、こんにちは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学生の敬称は“○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</a:t>
            </a:r>
            <a:r>
              <a:rPr lang="zh-CN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en-US" altLang="ja-JP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○○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同学，你好！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,n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79500" indent="-538163"/>
            <a:r>
              <a:rPr kumimoji="1"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お尋ねします、あなた</a:t>
            </a:r>
            <a:r>
              <a:rPr kumimoji="1"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のお母さんはおいくつですか？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请问， 你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妈妈 多大 岁数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98525" indent="-538163"/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Qǐngwèn</a:t>
            </a:r>
            <a:r>
              <a:rPr lang="en-US" altLang="ja-JP" sz="24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en-US" altLang="ja-JP" sz="24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nǐ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māma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duōdà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suìshu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Ｂ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の母は○○歳です</a:t>
            </a:r>
            <a:r>
              <a:rPr lang="zh-CN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妈妈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岁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māma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62</cp:revision>
  <dcterms:created xsi:type="dcterms:W3CDTF">2017-07-03T21:23:45Z</dcterms:created>
  <dcterms:modified xsi:type="dcterms:W3CDTF">2022-05-13T03:54:05Z</dcterms:modified>
</cp:coreProperties>
</file>