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>
        <p:scale>
          <a:sx n="95" d="100"/>
          <a:sy n="95" d="100"/>
        </p:scale>
        <p:origin x="-204" y="-4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名詞</a:t>
            </a:r>
            <a:r>
              <a:rPr lang="ja-JP" alt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述語文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	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○○さん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、こんにちは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！</a:t>
            </a:r>
            <a:r>
              <a:rPr lang="en-US" altLang="ja-JP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学生の敬称は“○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○</a:t>
            </a:r>
            <a:r>
              <a:rPr lang="zh-CN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同学</a:t>
            </a:r>
            <a:r>
              <a:rPr lang="en-US" altLang="zh-CN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ó</a:t>
            </a:r>
            <a:r>
              <a:rPr lang="en-US" altLang="zh-CN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ngxu</a:t>
            </a:r>
            <a:r>
              <a:rPr lang="en-US" altLang="ja-JP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lang="en-US" altLang="ja-JP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○○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同学，你好！</a:t>
            </a:r>
            <a:endParaRPr lang="en-US" altLang="zh-CN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989013" indent="-538163"/>
            <a:r>
              <a:rPr lang="en-US" altLang="zh-CN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ó</a:t>
            </a:r>
            <a:r>
              <a:rPr lang="en-US" altLang="zh-CN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ngxu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,n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!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98901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079500" indent="-538163"/>
            <a:r>
              <a:rPr kumimoji="1"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お尋ねします、あなた</a:t>
            </a:r>
            <a:r>
              <a:rPr kumimoji="1"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のお母さんはおいくつですか？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请问， 你 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妈妈 多大 岁数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endParaRPr lang="en-US" altLang="zh-CN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898525" indent="-538163"/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Qǐngwèn</a:t>
            </a:r>
            <a:r>
              <a:rPr lang="en-US" altLang="ja-JP" sz="24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</a:t>
            </a:r>
            <a:r>
              <a:rPr lang="en-US" altLang="ja-JP" sz="24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nǐ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māma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duōdà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suìshu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98901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Ｂ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の母は○○歳です</a:t>
            </a:r>
            <a:r>
              <a:rPr lang="zh-CN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79500" indent="-538163"/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妈妈 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○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○ 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岁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 indent="-717550"/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māma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suì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24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32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</a:t>
            </a:r>
            <a:endParaRPr lang="en-US" altLang="zh-CN" sz="3200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102" y="5165901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4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GJ-PC61-hp</cp:lastModifiedBy>
  <cp:revision>62</cp:revision>
  <dcterms:created xsi:type="dcterms:W3CDTF">2017-07-03T21:23:45Z</dcterms:created>
  <dcterms:modified xsi:type="dcterms:W3CDTF">2022-05-13T03:54:05Z</dcterms:modified>
</cp:coreProperties>
</file>