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動詞述語文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○○さん、こんにちは！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学生の敬称は“○○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○○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同学， 你好！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08038" indent="-538163" defTabSz="803275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お尋ねします、あなたは何を学んでいますか？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お尋ねします“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ngw</a:t>
            </a:r>
            <a:r>
              <a:rPr lang="en-US" altLang="ja-JP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请问， 你 学习 什么？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98525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Qǐngwèn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98901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Ｂ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私は国際文化を学んでいます。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学习 国际文化。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guójìwénhuà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自己紹介②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indent="3175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みなさん、こんにちは！　私は</a:t>
            </a:r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bg1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といいます。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大家 好！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    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叫 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　　　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defTabSz="355600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     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jiao</a:t>
            </a: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defTabSz="803275">
              <a:tabLst>
                <a:tab pos="355600" algn="l"/>
              </a:tabLst>
            </a:pP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私は法政大学の学生です。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  法政  大学 的  学生。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defTabSz="355600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Fǎzhèng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Dàxué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xuésheng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私は国際文化を学んでいます。     よろしくお願いします。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学习 国际文化。 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 多  关照！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355600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guójìwénhuà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guānzhào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13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162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66</cp:revision>
  <dcterms:created xsi:type="dcterms:W3CDTF">2017-07-03T21:23:45Z</dcterms:created>
  <dcterms:modified xsi:type="dcterms:W3CDTF">2023-04-24T22:29:06Z</dcterms:modified>
</cp:coreProperties>
</file>