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8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44" y="15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D3EBBC-200C-4C6D-B327-B45F65A54D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BC8618E6-321C-454C-BF77-B5336A980B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3E96FF4-2C59-4B3A-9337-FA0C69CB9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2023/4/25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482CD37-A705-4E92-9AED-E44D3835F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609062E-ACBD-4A84-8F27-70762E5D1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604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74D7E8-FDAD-4062-BFE0-446CACA73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5AE0C2A-B9B3-423D-A13A-93A3E9ED01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4D6F3D0-8165-4C08-8A87-73BEB81A7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2023/4/25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EE80874-2327-4145-BAAE-A8F3DE21C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17C4EC3-BBC6-4FE6-8204-CFB60766B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0115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7110596-1FDD-4C35-8425-DA245813FF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B1A4CBE-953D-4983-9CE0-FDC3A5FC01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FED89FF-FF10-4727-A787-30CED51A2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2023/4/25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E4912B-0A28-48F4-88E1-CB63629C0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227B56-E971-4ABA-A1A0-44326EDF3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273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565051-722C-49D1-978D-51519A85C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1B488C8-A69B-4BBA-935F-C28765589E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2CE2773-5E9B-47A4-9402-960E8EACA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2023/4/25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0A30EE6-F022-4722-B5AB-DDC936647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175F8A-1AE5-4ADE-A6D7-3870ACBB3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2486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B74645-7EAD-4349-ADBD-26B8B9E92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507C6B8-DC87-4E22-BDB5-DD28C5608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2A18407-743C-47DD-A79A-0480182D4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2023/4/25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C921B56-007B-4600-9D30-DA2260232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ED666AF-753A-4E3F-BF18-5BB558F77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0710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AFFB7E-C6FB-4C97-855D-9076AEC8B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E658169-9AE7-4DD0-863B-177E91C074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8ED8728-1F79-4562-87CE-A01DA3D514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893478-C8CE-45D8-8443-7E6F1E288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2023/4/25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998C32E-3D47-47C3-94BD-C6BDCC797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440AB93-7B44-482E-8D48-1B8003F01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453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4817BD-A300-42EC-949E-E8EDCE061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AF7CBFC-E41A-4966-A663-C73D749F0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DB7E713-EF51-456B-98EE-99660F8087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E363699-6860-4A96-BEA2-9329D4CB27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B0882FE-3DA1-4BD7-B729-AD6D8A2847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D5D584C-023C-412A-A2D7-D33FC23DD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2023/4/25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78A454E-BFAF-4A70-AC26-AA0D8ECE3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EA2FD95-82BD-46A4-B054-1E123051C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5886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D28515-9E34-4C83-983E-1FB8FD4F5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01DC1CC-4114-4B86-BA98-1E60123C1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2023/4/25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9483236-8577-4380-956B-254C7671B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518ACA7-49DD-4B0F-BBE7-9056AE779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5343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89BDE2-EBBE-4ADD-80BB-4E9448358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2023/4/25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F863A11-32D2-45B3-925D-5D78A299D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B14153B-22A9-4A92-87DD-6C7723DDF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92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AFEA22-5F5C-48EA-81A7-A53420CB9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8B95941-6D06-4CAA-BC03-9E40E8C53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0368558-94A8-453E-A898-2FAD1C2F27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7E3AB6C-87E5-4280-9F32-05E546108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2023/4/25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8745ADD-D9E1-4F86-B559-6467274E7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3469FCF-61F4-42E5-BF6C-1C7C93531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2824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14A7D6-0B8F-451D-90A6-5A29484B0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DD1641A-3878-4692-8E99-76CE8B91D9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785AB20-25A5-49B5-B40D-EFD82AD177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4CFF307-4456-4A05-AF16-17D6D0FC1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2023/4/25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6EEAC59-8A40-4C3D-9618-5F76169E9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27DAE3B-EBB8-4769-A758-63D1ED79B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9827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5EF3E6B-D04C-47D1-A6E3-6C6048989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33EB71C-3B70-45E5-B3D5-B6D4086083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1EE7E03-6E81-4C3E-B1ED-3B707D330A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CDE61-EDC8-4A28-AFC1-4706F523FDB1}" type="datetimeFigureOut">
              <a:rPr kumimoji="1" lang="ja-JP" altLang="en-US" smtClean="0"/>
              <a:t>2023/4/25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26E9BBC-F701-4795-9BE2-64B5C4470B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0D964A6-2757-4082-9BA7-EE58E7DE00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3632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動詞述語文</a:t>
            </a:r>
            <a:endParaRPr kumimoji="1"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28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A	</a:t>
            </a: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○○さん、こんにちは！</a:t>
            </a:r>
            <a:r>
              <a:rPr lang="en-US" altLang="ja-JP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‥‥</a:t>
            </a:r>
            <a:r>
              <a:rPr lang="ja-JP" alt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学生の敬称は“○○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同学</a:t>
            </a:r>
            <a:r>
              <a:rPr lang="en-US" altLang="zh-CN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t</a:t>
            </a:r>
            <a:r>
              <a:rPr lang="en-US" altLang="ja-JP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ó</a:t>
            </a:r>
            <a:r>
              <a:rPr lang="en-US" altLang="zh-CN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ngxu</a:t>
            </a:r>
            <a:r>
              <a:rPr lang="en-US" altLang="ja-JP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é</a:t>
            </a:r>
            <a:r>
              <a:rPr lang="ja-JP" alt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”</a:t>
            </a:r>
            <a:endParaRPr lang="en-US" altLang="ja-JP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1079500" indent="-538163"/>
            <a:r>
              <a:rPr lang="ja-JP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○○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同学， 你好！</a:t>
            </a:r>
            <a:endParaRPr lang="en-US" altLang="zh-C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989013" indent="-538163"/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 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t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ó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ngxu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é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,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ǐ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h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ǎ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o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!</a:t>
            </a:r>
            <a:endParaRPr lang="en-US" altLang="zh-CN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989013" indent="-538163"/>
            <a:endParaRPr lang="en-US" altLang="zh-CN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808038" indent="-538163" defTabSz="803275"/>
            <a:r>
              <a:rPr kumimoji="1"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お尋ねします、あなたは何を学んでいますか？</a:t>
            </a:r>
            <a:r>
              <a:rPr lang="en-US" altLang="ja-JP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‥‥</a:t>
            </a:r>
            <a:r>
              <a:rPr lang="ja-JP" alt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お尋ねします“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请问</a:t>
            </a:r>
            <a:r>
              <a:rPr lang="en-US" altLang="zh-CN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q</a:t>
            </a:r>
            <a:r>
              <a:rPr lang="en-US" altLang="ja-JP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ǐ</a:t>
            </a:r>
            <a:r>
              <a:rPr lang="en-US" altLang="zh-CN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ngw</a:t>
            </a:r>
            <a:r>
              <a:rPr lang="en-US" altLang="ja-JP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è</a:t>
            </a:r>
            <a:r>
              <a:rPr lang="en-US" altLang="zh-CN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ja-JP" alt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”</a:t>
            </a:r>
            <a:endParaRPr kumimoji="1"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1079500" indent="-538163"/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请问， 你 学习 什么？</a:t>
            </a:r>
            <a:endParaRPr lang="en-US" altLang="zh-C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898525" indent="-538163"/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Qǐngwèn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,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nǐ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xuéxí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shénme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?</a:t>
            </a:r>
          </a:p>
          <a:p>
            <a:pPr marL="989013" indent="-538163"/>
            <a:endParaRPr lang="en-US" altLang="zh-C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Ｂ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	</a:t>
            </a: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私は国際文化を学んでいます。</a:t>
            </a:r>
            <a:endParaRPr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1079500" indent="-538163"/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我 学习 国际文化。</a:t>
            </a:r>
            <a:endParaRPr lang="en-US" altLang="zh-CN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989013" indent="-717550"/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xuéxí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guójìwénhuà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  <a:endParaRPr lang="en-US" altLang="zh-CN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ja-JP" altLang="en-US" sz="24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</a:t>
            </a:r>
            <a:r>
              <a:rPr lang="ja-JP" altLang="en-US" sz="32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</a:t>
            </a:r>
            <a:endParaRPr lang="en-US" altLang="zh-CN" sz="3200" u="sng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41C2FEE-B17E-4DBD-A35E-CC69F646C8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5102" y="5165901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794422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自己紹介②</a:t>
            </a:r>
            <a:endParaRPr kumimoji="1"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28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355600" indent="3175"/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みなさん、こんにちは！　私は</a:t>
            </a:r>
            <a:r>
              <a:rPr lang="ja-JP" altLang="en-US" sz="24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chemeClr val="bg1"/>
                  </a:solidFill>
                </a:u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　</a:t>
            </a: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といいます。</a:t>
            </a:r>
            <a:endParaRPr lang="en-US" altLang="ja-JP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355600"/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大家 好！</a:t>
            </a:r>
            <a:r>
              <a:rPr lang="ja-JP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      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我 叫 </a:t>
            </a:r>
            <a:r>
              <a:rPr lang="ja-JP" altLang="en-US" sz="36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　　　　　</a:t>
            </a:r>
            <a:r>
              <a:rPr lang="ja-JP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endParaRPr lang="en-US" altLang="zh-C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355600" defTabSz="355600"/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D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à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ji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ā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h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ǎ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o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!         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jiao</a:t>
            </a:r>
          </a:p>
          <a:p>
            <a:pPr marL="989013" indent="-538163"/>
            <a:endParaRPr lang="en-US" altLang="zh-CN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355600" defTabSz="803275">
              <a:tabLst>
                <a:tab pos="355600" algn="l"/>
              </a:tabLst>
            </a:pPr>
            <a:r>
              <a:rPr kumimoji="1"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私は法政大学の学生です。</a:t>
            </a:r>
            <a:endParaRPr kumimoji="1"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355600"/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我</a:t>
            </a:r>
            <a:r>
              <a:rPr lang="ja-JP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是  法政  大学 的  学生。</a:t>
            </a:r>
            <a:endParaRPr lang="en-US" altLang="zh-C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355600" defTabSz="355600"/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shì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Fǎzhèng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Dàxué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de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xuésheng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</a:p>
          <a:p>
            <a:pPr marL="989013" indent="-538163"/>
            <a:endParaRPr lang="en-US" altLang="zh-CN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355600"/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私は国際文化を学んでいます。     よろしくお願いします。</a:t>
            </a:r>
            <a:endParaRPr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355600"/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我 学习 国际文化。  </a:t>
            </a:r>
            <a:r>
              <a:rPr lang="ja-JP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请  多  关照！</a:t>
            </a:r>
            <a:endParaRPr lang="en-US" altLang="zh-CN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355600" defTabSz="355600"/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xuéxí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guójìwénhuà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  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Qǐng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duō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guānzhào</a:t>
            </a:r>
            <a:endParaRPr lang="en-US" altLang="zh-CN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ja-JP" altLang="en-US" sz="24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</a:t>
            </a:r>
            <a:r>
              <a:rPr lang="ja-JP" altLang="en-US" sz="32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</a:t>
            </a:r>
            <a:endParaRPr lang="en-US" altLang="zh-CN" sz="3200" u="sng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41C2FEE-B17E-4DBD-A35E-CC69F646C8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5102" y="5165901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61302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640</TotalTime>
  <Words>162</Words>
  <Application>Microsoft Office PowerPoint</Application>
  <PresentationFormat>ワイド画面</PresentationFormat>
  <Paragraphs>28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FangSong</vt:lpstr>
      <vt:lpstr>HG正楷書体-PRO</vt:lpstr>
      <vt:lpstr>游ゴシック</vt:lpstr>
      <vt:lpstr>游ゴシック Light</vt:lpstr>
      <vt:lpstr>Arial</vt:lpstr>
      <vt:lpstr>Courier New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鈴木靖</dc:creator>
  <cp:lastModifiedBy>靖 鈴木</cp:lastModifiedBy>
  <cp:revision>66</cp:revision>
  <dcterms:created xsi:type="dcterms:W3CDTF">2017-07-03T21:23:45Z</dcterms:created>
  <dcterms:modified xsi:type="dcterms:W3CDTF">2023-04-24T22:29:06Z</dcterms:modified>
</cp:coreProperties>
</file>