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>
        <p:scale>
          <a:sx n="95" d="100"/>
          <a:sy n="95" d="100"/>
        </p:scale>
        <p:origin x="-204" y="-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2022/5/10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形容詞述語文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8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A	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○○さん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、こんにちは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！</a:t>
            </a:r>
            <a:r>
              <a:rPr lang="en-US" altLang="ja-JP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学生の敬称は“</a:t>
            </a: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○</a:t>
            </a:r>
            <a:r>
              <a:rPr lang="ja-JP" alt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○</a:t>
            </a:r>
            <a:r>
              <a:rPr lang="zh-CN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同学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ó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ngxu</a:t>
            </a:r>
            <a:r>
              <a:rPr lang="en-US" altLang="ja-JP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endParaRPr lang="en-US" altLang="ja-JP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○○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同学，你好！</a:t>
            </a:r>
            <a:endParaRPr lang="en-US" altLang="zh-CN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989013" indent="-538163"/>
            <a:r>
              <a:rPr lang="en-US" altLang="zh-C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zh-CN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t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ó</a:t>
            </a:r>
            <a:r>
              <a:rPr lang="en-US" altLang="zh-CN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ngxu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é</a:t>
            </a:r>
            <a:r>
              <a:rPr lang="en-US" altLang="zh-CN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,n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!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98901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079500" indent="-538163"/>
            <a:r>
              <a:rPr kumimoji="1"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お尋ねします、あなたの家は遠いですか？</a:t>
            </a:r>
            <a:r>
              <a:rPr lang="en-US" altLang="ja-JP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‥‥</a:t>
            </a: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お尋ねします“</a:t>
            </a:r>
            <a:r>
              <a:rPr lang="zh-CN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请问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</a:t>
            </a:r>
            <a:r>
              <a:rPr lang="en-US" altLang="ja-JP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ngw</a:t>
            </a:r>
            <a:r>
              <a:rPr lang="en-US" altLang="ja-JP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ja-JP" alt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endParaRPr kumimoji="1"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请问， 你 家  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远 吗？</a:t>
            </a:r>
            <a:endParaRPr lang="en-US" altLang="zh-CN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1079500" indent="-538163"/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Qǐngwèn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,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jiā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yuǎn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ma?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98901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Ｂ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私の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家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は遠いです</a:t>
            </a:r>
            <a:r>
              <a:rPr lang="zh-CN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 遠くありません。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079500" indent="-538163"/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家 远。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 </a:t>
            </a:r>
            <a:r>
              <a:rPr lang="ja-JP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家 不 远。</a:t>
            </a:r>
            <a:endParaRPr lang="en-US" altLang="zh-CN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 indent="-717550"/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jiā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yuǎn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 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jiā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bù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yuǎn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24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</a:t>
            </a:r>
            <a:r>
              <a:rPr lang="ja-JP" altLang="en-US" sz="32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</a:t>
            </a:r>
            <a:endParaRPr lang="en-US" altLang="zh-CN" sz="3200" u="sng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102" y="5165901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9442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5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GJ-PC61-hp</cp:lastModifiedBy>
  <cp:revision>61</cp:revision>
  <dcterms:created xsi:type="dcterms:W3CDTF">2017-07-03T21:23:45Z</dcterms:created>
  <dcterms:modified xsi:type="dcterms:W3CDTF">2022-05-10T00:54:51Z</dcterms:modified>
</cp:coreProperties>
</file>