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44" y="18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microsoft.com/office/2007/relationships/media" Target="../media/media2.mp3"/><Relationship Id="rId7" Type="http://schemas.openxmlformats.org/officeDocument/2006/relationships/image" Target="../media/image2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1.xml"/><Relationship Id="rId4" Type="http://schemas.openxmlformats.org/officeDocument/2006/relationships/audio" Target="../media/media2.mp3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6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自己紹介①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8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989013" indent="-538163"/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みなさん、こんにちは！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989013" indent="-538163"/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大家 好！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989013" indent="-538163"/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!</a:t>
            </a:r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98901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989013" indent="-538163"/>
            <a:r>
              <a:rPr kumimoji="1"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わたしは○○といいます。（フルネームで）</a:t>
            </a:r>
            <a:endParaRPr kumimoji="1"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989013" indent="-538163"/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叫 </a:t>
            </a:r>
            <a:r>
              <a:rPr lang="ja-JP" altLang="en-US" sz="36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　　　　　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989013" indent="-538163"/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</a:t>
            </a:r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989013" indent="-538163"/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989013" indent="-538163"/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よろしくお願いします。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989013" indent="-538163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请 多  关照！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　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‥‥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关心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（気づかう）＋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照顾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（世話をする）</a:t>
            </a:r>
            <a:endParaRPr lang="en-US" altLang="zh-CN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989013" indent="-717550"/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Qǐng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duō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guānzhào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!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　　 </a:t>
            </a:r>
            <a:r>
              <a:rPr lang="en-US" altLang="ja-JP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guānxīn</a:t>
            </a:r>
            <a:r>
              <a:rPr lang="en-US" altLang="ja-JP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       </a:t>
            </a:r>
            <a:r>
              <a:rPr lang="en-US" altLang="ja-JP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zhàogu</a:t>
            </a:r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ja-JP" altLang="en-US" sz="24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r>
              <a:rPr lang="ja-JP" altLang="en-US" sz="32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</a:t>
            </a:r>
            <a:endParaRPr lang="en-US" altLang="zh-CN" sz="3200" u="sng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102" y="5165901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" name="大家好">
            <a:hlinkClick r:id="" action="ppaction://media"/>
            <a:extLst>
              <a:ext uri="{FF2B5EF4-FFF2-40B4-BE49-F238E27FC236}">
                <a16:creationId xmlns:a16="http://schemas.microsoft.com/office/drawing/2014/main" id="{AB1477C2-2EC5-C435-76BF-EDA49076E47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3154532" y="1803196"/>
            <a:ext cx="609600" cy="609600"/>
          </a:xfrm>
          <a:prstGeom prst="rect">
            <a:avLst/>
          </a:prstGeom>
        </p:spPr>
      </p:pic>
      <p:pic>
        <p:nvPicPr>
          <p:cNvPr id="5" name="请多关照">
            <a:hlinkClick r:id="" action="ppaction://media"/>
            <a:extLst>
              <a:ext uri="{FF2B5EF4-FFF2-40B4-BE49-F238E27FC236}">
                <a16:creationId xmlns:a16="http://schemas.microsoft.com/office/drawing/2014/main" id="{C87845F4-36C1-C764-B609-B2C4A2663834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4219852" y="489973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42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3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3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58</Words>
  <Application>Microsoft Office PowerPoint</Application>
  <PresentationFormat>ワイド画面</PresentationFormat>
  <Paragraphs>15</Paragraphs>
  <Slides>1</Slides>
  <Notes>0</Notes>
  <HiddenSlides>0</HiddenSlides>
  <MMClips>2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FangSong</vt:lpstr>
      <vt:lpstr>HG正楷書体-PRO</vt:lpstr>
      <vt:lpstr>游ゴシック</vt:lpstr>
      <vt:lpstr>游ゴシック Light</vt:lpstr>
      <vt:lpstr>Arial</vt:lpstr>
      <vt:lpstr>Courier New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鈴木 靖</cp:lastModifiedBy>
  <cp:revision>60</cp:revision>
  <dcterms:created xsi:type="dcterms:W3CDTF">2017-07-03T21:23:45Z</dcterms:created>
  <dcterms:modified xsi:type="dcterms:W3CDTF">2023-04-24T22:26:40Z</dcterms:modified>
</cp:coreProperties>
</file>