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6.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79"/>
  </p:notesMasterIdLst>
  <p:sldIdLst>
    <p:sldId id="328" r:id="rId5"/>
    <p:sldId id="329" r:id="rId6"/>
    <p:sldId id="264"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4" r:id="rId23"/>
    <p:sldId id="282" r:id="rId24"/>
    <p:sldId id="283" r:id="rId25"/>
    <p:sldId id="285" r:id="rId26"/>
    <p:sldId id="286" r:id="rId27"/>
    <p:sldId id="287" r:id="rId28"/>
    <p:sldId id="288" r:id="rId29"/>
    <p:sldId id="289" r:id="rId30"/>
    <p:sldId id="266" r:id="rId31"/>
    <p:sldId id="290" r:id="rId32"/>
    <p:sldId id="291" r:id="rId33"/>
    <p:sldId id="292" r:id="rId34"/>
    <p:sldId id="293" r:id="rId35"/>
    <p:sldId id="295" r:id="rId36"/>
    <p:sldId id="294" r:id="rId37"/>
    <p:sldId id="296" r:id="rId38"/>
    <p:sldId id="297" r:id="rId39"/>
    <p:sldId id="298" r:id="rId40"/>
    <p:sldId id="304" r:id="rId41"/>
    <p:sldId id="305" r:id="rId42"/>
    <p:sldId id="299" r:id="rId43"/>
    <p:sldId id="301" r:id="rId44"/>
    <p:sldId id="302" r:id="rId45"/>
    <p:sldId id="303" r:id="rId46"/>
    <p:sldId id="300" r:id="rId47"/>
    <p:sldId id="306" r:id="rId48"/>
    <p:sldId id="307" r:id="rId49"/>
    <p:sldId id="257" r:id="rId50"/>
    <p:sldId id="258" r:id="rId51"/>
    <p:sldId id="259" r:id="rId52"/>
    <p:sldId id="260" r:id="rId53"/>
    <p:sldId id="261" r:id="rId54"/>
    <p:sldId id="263" r:id="rId55"/>
    <p:sldId id="262" r:id="rId56"/>
    <p:sldId id="308" r:id="rId57"/>
    <p:sldId id="309" r:id="rId58"/>
    <p:sldId id="310" r:id="rId59"/>
    <p:sldId id="311" r:id="rId60"/>
    <p:sldId id="312" r:id="rId61"/>
    <p:sldId id="324" r:id="rId62"/>
    <p:sldId id="325" r:id="rId63"/>
    <p:sldId id="326" r:id="rId64"/>
    <p:sldId id="327" r:id="rId65"/>
    <p:sldId id="313" r:id="rId66"/>
    <p:sldId id="314" r:id="rId67"/>
    <p:sldId id="315" r:id="rId68"/>
    <p:sldId id="265" r:id="rId69"/>
    <p:sldId id="316" r:id="rId70"/>
    <p:sldId id="317" r:id="rId71"/>
    <p:sldId id="318" r:id="rId72"/>
    <p:sldId id="319" r:id="rId73"/>
    <p:sldId id="320" r:id="rId74"/>
    <p:sldId id="321" r:id="rId75"/>
    <p:sldId id="322" r:id="rId76"/>
    <p:sldId id="323" r:id="rId77"/>
    <p:sldId id="330" r:id="rId7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78" autoAdjust="0"/>
    <p:restoredTop sz="94660"/>
  </p:normalViewPr>
  <p:slideViewPr>
    <p:cSldViewPr snapToGrid="0">
      <p:cViewPr varScale="1">
        <p:scale>
          <a:sx n="91" d="100"/>
          <a:sy n="91" d="100"/>
        </p:scale>
        <p:origin x="-20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15:27:36.039"/>
    </inkml:context>
    <inkml:brush xml:id="br0">
      <inkml:brushProperty name="width" value="0.05" units="cm"/>
      <inkml:brushProperty name="height" value="0.05" units="cm"/>
      <inkml:brushProperty name="color" value="#F6630D"/>
    </inkml:brush>
  </inkml:definitions>
  <inkml:trace contextRef="#ctx0" brushRef="#br0">2750 365 5632,'-3'-3'1031,"1"0"270,7 1 79,-17-8-634,-29-25-538,-2 3-1,-2 2 0,-1 2 0,0 1 1,-2 3-1,-40-14-207,13 11 16,-1 3-1,-2 3 1,0 3 0,-18 2-16,5 3 125,-53 1-125,96 11-56,0 2 0,0 2 0,-44 9 56,48-5-123,1 3-1,0 1 1,0 2-1,2 2 1,0 2-1,-27 16 124,51-24-15,-144 86-198,128-73 167,2 1-1,0 2 0,-20 21 47,-8 17-64,3 3 0,-29 45 64,15-23 24,-7 12 37,28-32-19,-107 159-55,126-177-24,2 2 1,2 0 0,-13 40 36,-2 26 11,4 1 0,6 2-1,5 2 1,6 0 0,5 1-1,5 1 1,6 7-11,4-107-6,0 70 177,10 73-171,2-80-28,4 0 0,15 45 28,-15-80-2,2-1 0,2-1 0,2-1 0,22 33 2,-4-16 25,2-2 0,4-2-1,2-2 1,47 45-25,-57-68-34,2-2 0,1-1 0,2-3 0,1-1 0,1-2 1,2-3-1,22 9 34,-20-15 17,0-2 1,2-2 0,14 1-18,33 4 37,26-1-37,-16-9 92,1-6 0,-1-3 0,1-6 0,7-5-92,-64 3-2,0-1 0,48-15 2,-67 12 61,0-1 0,0-1 0,-1-2 0,28-16-61,121-83 408,-136 81-217,-2-2 0,35-35-191,-4-5 100,-2-3 0,-5-3 0,-3-3 0,32-55-100,73-149 139,-125 201-150,-3-2 0,11-41 11,-37 89 110,-3-1-1,-1 0 1,-3-1-1,0 1 1,-3-2 0,-2 1-1,-1 0 1,-3-1 0,-2-13-110,-17-85 501,-25-84-501,-3 39 42,15 65-41,-8-14-1,6 26 0,11 38 32,-3 2 1,-3 2 0,-4-3-33,30 63 3,-69-127-80,43 81 63,18 32 129,-1 1 0,-1 0-1,-1 1 1,-1 1 0,0 0-1,-9-5-114,6 2 88,16 17-261,1 1 0,-1 0 0,0 0 0,0 0 0,0 0 0,-1 0 0,1 1 0,0 0 0,-1-1 0,-1 1 173,5 2-608,-3-1 1332,2 0-2875,1 0-3361,9-13 2483</inkml:trace>
  <inkml:trace contextRef="#ctx0" brushRef="#br0" timeOffset="1756.397">4985 6364 7424,'-61'-15'4297,"14"5"-4688,-1 2-1,-7 1 392,-46 1 97,-1 4-1,-24 5-96,49 3 375,1 4 0,0 2 0,-23 10-375,6 3 225,2 4 1,-46 23-226,72-23 11,2 3 1,1 2-1,-44 33-11,57-32-127,2 3-1,-23 22 128,45-35-39,2 0-1,0 1 0,2 1 0,1 2 1,-3 6 39,-16 38-45,2 3 0,4 0 0,4 3 45,-2-1-9,-27 75-111,-19 94 120,49-139 9,6 1 0,-7 90-9,24-127-18,3 1 0,3-1 0,4 1-1,2-1 1,7 16 18,13 43 30,6-2-1,21 49-29,-23-92-14,3-2-1,3-1 1,8 5 14,-8-24 37,2-1 1,2-3-1,4-1 1,4 1-38,-11-20 41,2-2 1,1-2-1,2-1 0,37 21-41,-36-28 13,1-3 0,1-1 0,2-2 0,0-3 0,1-1 0,1-3-13,73 17-40,108 13 40,-153-33-6,0-4 1,1-3 0,0-4-1,0-3 1,37-7 5,-28-3 175,76-20-175,-113 18 68,0-2 0,-2-2 0,40-20-68,-51 17 51,-1-2 1,-1-1-1,20-19-51,-12 5 41,0-1 0,-3-2-1,19-25-40,102-140 126,-76 92-59,-10 9-273,19-44 206,-77 121-2,48-85-89,-6-3 1,35-96 90,-68 139-35,-3-1 0,5-38 35,-15 48 51,-3-1 1,-3 0-1,-3 0 0,-3 0 0,-3-22-51,-7-24 56,-4-1 0,-7-13-56,0 28 38,-15-37-38,25 107 145,-2-1 0,-1 2 0,-1 0 0,-12-19-145,-68-93 431,89 131-424,-144-185 196,87 114-182,3 10 291,-2 2 0,-39-30-312,98 95 5,-93-84 683,72 68-586,-1 0-1,0 2 1,-16-8-102,-42-15-80,-72-23 80,56 24-422,-13-11 422,86 36-189,-14-7-1026,-1 2 0,0 1 0,-25-6 1215,60 21-524,0 0 1,0 0 0,0-1-1,0 1 1,1-1 0,-1 0-1,1 0 1,-1-1 523,-12-12-2597</inkml:trace>
  <inkml:trace contextRef="#ctx0" brushRef="#br0" timeOffset="2740.9">1626 3877 4224,'0'-10'2112,"11"4"-2176,-10 5 88,0 1-1,0-1 1,0 0 0,0 1-1,0-1 1,0 1 0,0-1 0,0 1-1,0 0 1,0-1 0,0 1-1,0 0 1,0 0 0,0 0 0,0-1-1,0 1 1,0 0 0,1 0-1,-1 1 1,0-1 0,0 0 0,0 0-1,0 1 1,0-1 0,0 0-1,0 1 1,0-1 0,0 1-24,2 0 86,0 1 0,0-1 0,-1 1 1,1 0-1,-1 0 0,1 0 0,-1 0 1,0 1-1,0-1-86,128 143 357,-12-9 201,-36-43-367,-3 3-1,13 30-190,70 128 549,46 90 779,-38-59-416,-103-172-869,-4 4-1,40 107-42,-86-181 38,48 115 303,14 66-341,-33-80 93,17 60 70,-9-30 397,-54-160-1159,0-14 567,0 0 0,0 0 0,0 0 0,0 0 0,0 0 0,0 0 0,0 0 0,0 0 0,0 0 0,0 0 0,0 0 0,0 0 0,0 0 0,0 0 0,0 0 0,0 0 0,0 0 0,0 0 0,0 0 0,-1 0 0,1 0 0,0 0 0,0 0 0,0 0 0,0 0 0,0 0 0,0 0 0,0 0 0,0 0 0,0 0 0,0 0 0,0 0 0,0 0 0,0 0 0,0 0 0,0 0 0,0 0 0,0 0 0,0 0 0,0 0 0,0 0 0,-1 0 0,1 0 0,0 0 0,0 0 0,0 0 0,0 0 0,0 0 0,0 0 0,0 0 0,0 0 0,0 0 0,0 1 0,0-1 0,0 0 0,0 0 0,0 0 0,0 0 0,0 0 0,0 0 0,0 0 0,0 0 0,0 0 0,0 0 0,0 0 0,0 0 0,0 0 32,-4-11-2649,-6-34-999,-1-19 1115</inkml:trace>
  <inkml:trace contextRef="#ctx0" brushRef="#br0" timeOffset="58176.768">3728 4112 3712,'-11'-2'1316,"6"-1"-46,5 2-427,0 1-75,0 0-43,0 0-143,0 0-92,0 0-186,0 0 59,0 0 37,0 0-332,0-1-1,0 0 1,0 1-1,1-1 1,-1 0-1,0 1 1,0-1-1,1 0 1,-1 1 0,1-1-1,-1 0 1,0 1-1,1-1 1,-1 1-1,1-1-67,29-21-1,-22 17 13,0 0 1,0-1-1,-1 0 0,2-2-12,49-57-280,-2-2 0,35-59 280,-77 107-12,0 1 0,14-12 12,-9 11 243,9-15-243,-20 25 131,-8 9-129,0 0 0,0 0 0,0 0-1,0 0 1,0 0 0,1 0 0,-1 0 0,0 0 0,0 0 0,0 0 0,0 0 0,0 0 0,0 0 0,0 0-1,0 0 1,0 0 0,1 0 0,-1 0 0,0 0 0,0 0 0,0 0 0,0 0 0,0 0 0,0 0 0,0 0-1,0 0 1,0 0 0,0 0 0,1 0 0,-1 0 0,0 0 0,0 0 0,0 0 0,0 0 0,0 0 0,0 0-1,0 0 1,0 0 0,0 0 0,0 1 0,0-1 0,0 0 0,0 0 0,0 0 0,1 0 0,-1 0 0,0 0-1,0 0-1,-1 19 78,0-2-95,0 8 29,-2 0 0,0 0 1,-2 1-13,-5 37 53,-17 243 246,9-102-243,5-62 112,2-32 245,-4 0 1,-8 14-414,13-72 112,1 16-112,5-30-5,-1 0-1,-3 0 1,-5 13 5,11-42 34,-1 1 0,1 0 0,1 0 0,0 0 0,0 3-34,1-12-95,0 0 0,0-1 0,0 1 0,0 0 0,0-1-1,0 1 1,-1-1 0,1 1 0,0 0 0,0-1 0,-1 1 0,1-1 0,0 1-1,-1-1 1,1 1 0,-1-1 0,1 1 0,-1-1 0,1 1 0,-1-1-1,1 1 1,-1-1 0,1 0 0,-1 1 0,1-1 0,-1 0 0,0 0 0,1 1-1,-1-1 1,0 0 0,1 0 0,-1 0 0,1 0 0,-1 0 0,0 0 0,1 0-1,-2 0 96,1 0-1328,-4-1-2554,-16-7 351,9 7 2726</inkml:trace>
  <inkml:trace contextRef="#ctx0" brushRef="#br0" timeOffset="58536.057">3700 5192 3584,'-1'0'41,"-2"0"268,0 0 1,0 0 0,-1 0-1,1 0 1,0 1-1,0-1 1,0 1-1,-1 1-309,2-2 891,2 0-33,0 0-26,0 0-218,0 0-161,0 0-229,7 1-250,0 0 0,0 0-1,0 1 1,0 0 0,5 2 26,17 5-82,127 15 348,-119-19-68,37 0 299,-45-4-207,1 2 0,5 2-290,-13-2 636,0 0 1,1-1-1,2-1-636,-25-6-2597,0-8-432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15:25:50.655"/>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Property name="color" value="#C29252"/>
    </inkml:brush>
  </inkml:definitions>
  <inkml:trace contextRef="#ctx0" brushRef="#br0">7165 1292 4224,'0'0'54,"0"1"0,0-1 1,0 0-1,0 0 0,0 0 0,0 0 1,0 0-1,0 0 0,-1 1 0,1-1 1,0 0-1,0 0 0,0 0 0,0 0 1,0 0-1,0 0 0,0 0 0,0 0 1,-1 0-1,1 0 0,0 0 0,0 0 1,0 1-1,0-1 0,0 0 0,-1 0 1,1 0-1,0 0 0,0 0 0,0 0 1,0 0-1,0 0 0,0 0 0,-1 0 1,1-1-1,0 1 0,0 0 0,0 0 1,0 0-1,0 0 0,0 0 0,-1 0 1,1 0-1,0 0 0,0 0 0,0 0 1,0 0-1,0 0 0,0-1 0,0 1 1,0 0-1,-1 0 0,1 0 0,0 0 1,0 0-1,0 0 0,0 0 0,0-1-54,0 1 539,0 0-16,0 0-65,0 0-74,0 0-176,0 0-117,0 0-22,0 0-79,6 7 84,-1 1 187,0 0 1,0 1-1,-1 0 0,0 0 0,-1 0 0,0 1 0,-1-1 0,1 1 0,-2-1 1,1 7-262,1 17 577,-2 1 1,-3 15-578,1 1 233,1-15-166,-3 139 949,0-133-611,-2-1 0,-1 0 1,-5 10-406,9-39 51,0 0 1,1 0-1,0 6-51,-3 29 139,0-21-69,2 1 0,0-1 0,2 0 0,1 9-70,0 14 56,-1 378 72,2-389-253,5 32 125,-1-21 2,4 25 89,-4-30-72,-2 1-1,-1 12-18,7 169 91,-10-194 45,2 1 0,1 1-136,-1-6 76,-1 0 0,-1 0 0,-1 0-76,0 20 140,1 63-199,6-66 75,-6-37-54,1 1 1,0 0-1,2 6 38,2 19 44,-5-29-41,1-1-1,0 0 1,-1 0 0,1 0-1,0 0 1,0 0 0,1 0-1,-1 0 1,1-1 0,-1 1-1,2 2-2,0-2-1,-1 0 0,-1 0-1,1 1 1,0-1 0,-1 1-1,1 2 2,4 16 27,0-1 0,2 1-1,0-1 1,2 0 0,7 11-27,-10-20-35,1-1 0,1 0 0,0-1-1,3 2 36,-4-2 7,3-1-3,0 1 0,0-2-1,1 1 1,0-1-1,1-1 1,1 0-4,21 13-22,-27-16 27,0 0 0,0-1 0,1 0-1,0 0 1,0-1 0,-1 0 0,6 0-5,16 3-2,-1 1 34,1-2-1,18 1-31,1-1 28,75 6-28,-83-7 6,1-3-1,5-1-5,13 0-6,291-9 486,-350 9-473,161-13 285,73-19-292,-51 4 0,-128 21-27,-22 3-53,27-7 80,-51 11 19,0-1-1,0 1 1,0 0-1,0 1 1,3 0-19,-1 1 29,-1-1 1,1-1 0,5-1-30,7-1-78,7 0 54,-22 1-46,0 0-1,1 2 1,-1-1 0,4 1 70,-4 0-54,0 0 0,0-1 1,1 0-1,4-2 54,-8 2 0,0 1-1,0-1 1,0 1-1,0 0 1,3 1 0,5-1-94,9-4-348,-18 4 378,-1-1 1,1 0-1,0 0 1,-1 0-1,1 0 1,-1-1-1,4-2 64,22-5-163,-22 7 107,-1-1-1,1 1 1,0-1 0,-1-1-1,0 1 1,0-1 0,0 0-1,0-1 1,3-3 56,30-27-398,27-25 258,-60 51 114,0 1 0,0-1 0,-1 0 0,1-2 26,3-6 40,-5 9-43,-1 0 0,0 0 0,0-1 0,-1 1 1,0-1-1,1-5 3,9-56 88,-9 51-85,1-13 2,1 4-5,-2 1 0,-1-1 1,-1-6-1,2-51-109,9-47 109,-12 123-14,15-117 83,9-98 150,-23 66-131,-3 85-85,-1 40 179,-2 1 1,0 0 0,-10-29-183,0-7 225,6 19-200,-3-1 0,-2 2-1,-9-21-24,-9-12 561,-56-157-530,65 179 154,-2 2-1,-12-16-184,-1-5-17,27 56 181,-1 1-1,-1 1 0,0 0 1,-2 1-1,0 0 0,-1 1 1,-1 1-1,-10-9-163,1 4-22,-2-2 119,-23-16-97,18 18 115,0 2 1,-1 0-1,-1 3 1,-1 1 0,0 1-1,-23-5-115,28 12 35,-1 0-1,0 2 1,0 1 0,-4 2-35,6 0-31,16 2 24,0 0-1,0 1 0,-12 1 8,-21 0-92,28-1 82,1 1 0,-14 2 10,3 1-42,0-1-1,-12-1 43,-284 8 133,284-10-164,0-1 26,1 2-1,-1 2 0,-18 4 6,-5 2 0,27-4 0,-16 5 0,37-7 7,0-2 1,0 1-1,-1-2 0,1 0 0,-3-1-7,-4 0 33,0 1 0,-4 1-33,-22 4 28,10-3-207,1 3-1,-28 6 180,-236 67-144,247-63 139,-38 18 5,89-32-207,0 0 1,0-1 0,0 1-1,0 0 1,0-1 0,0 0-1,0 0 1,-2 0 206,2 0-531,2 0-775,3 1-273,-1 0 1206,1 0 1,0-1-1,-1 1 0,1-1 0,0 1 0,-1-1 0,1 1 1,0-1-1,-1 0 0,1 0 0,2 0 373,14 0-3157</inkml:trace>
  <inkml:trace contextRef="#ctx0" brushRef="#br0" timeOffset="7343.458">3939 8225 4224,'0'0'64,"0"0"0,0 0 0,0 0 1,0 0-1,0-1 0,0 1 0,-1 0 0,1 0 1,0 0-1,0 0 0,0 0 0,0 0 0,0 0 0,0 0 1,-1 0-1,1 0 0,0 0 0,0 0 0,0 0 1,0 0-1,0-1 0,-1 1 0,1 0 0,0 0 0,0 0 1,0 1-1,0-1 0,-1 0 0,1 0 0,0 0 1,0 0-1,0 0 0,0 0 0,0 0 0,-1 0 0,1 0 1,0 0-1,0 0 0,0 0 0,0 0 0,0 1 1,0-1-65,-1 8 1979,1-7-1881,0 0-1,0 0 1,0 0 0,0 0 0,0 0 0,0 0 0,0 0 0,-1 0 0,1 0 0,0 0 0,-1 0 0,1 0 0,-1 0 0,1 0 0,-1 0-98,-3 3 75,1 0 0,0 0 0,0 0 0,0 0 0,1 1 0,-1-1 0,1 1 0,0-1 0,0 1 0,1 0 0,-2 3-75,0 7 400,1 0-1,1-1 0,0 6-399,-5 34 483,2-23-411,2-1 0,0 27-72,1-11 91,-5 116 176,0 15-22,3-93-157,-5 63 176,-12 76 227,8 79-491,11-137 2,3 178 412,5-221-444,1 62 257,-8-176-217,-2 153 523,-1-115-253,-2-1 1,-7 23-281,5-18 50,4-30-38,-1 0 1,-3 14-13,0-14-6,3-11 28,1 1-1,1-1 0,0 0 1,0 1-1,0 9-21,1-14 16,1 0 0,-1 1 0,0-1 0,-1 0 0,1 0 0,-1 0 0,0-1 0,0 2-16,-9 26 37,9-26-20,-1 0-1,1 1 0,-1-1 1,0 0-1,-1-1 0,0 1 1,0 0-17,-8 13 3,7-9 70,-1-1 1,0 0 0,-1-1-1,1 1 1,-2-1 0,1 0-1,-1-1 1,0 0 0,-1 0-1,1-1 1,-6 3-74,-33 23 314,-17 11 76,48-35-276,0-1-1,-5 1-113,-3 2 104,-46 14 136,30-11 22,-7 3-194,39-13-67,1-1-1,-1 0 0,0 0 0,0-1 0,-4 0 0,-12 3 101,13-2-74,0-1 1,0-1-1,0 0 0,1 0 1,-2-1-28,-15 0-57,6 1 20,-55 0 74,-12-5-37,54 4 1,0 1 0,0 2 0,-1 1-1,-37 3-35,13-2 29,-27 1 17,-45-2 3,-84-3-135,-7-3 161,-26-2-101,16-3 178,117 6-381,-91 11 264,-113 24-200,225-22 184,-5 0-16,13-1 64,73-9-43,0 2 0,-12 3 11,-9 1 38,9-2-34,0 1 0,0 1-1,-10 5-3,-35 11 57,32-11-237,-32 15 180,46-16-89,-1 1 0,2 0-1,0 2 1,-17 14 89,37-25-43,0 1-1,0-1 1,1 1-1,0-1 1,-1 1-1,1 0 1,0 0-1,1 0 1,-1 0-1,1 0 1,0 0-1,-1 3 44,-1 7-48,1 0 0,0 0-1,0 4 49,-1 179-151,1-7 174,-26 203 52,22 37-123,7-268 69,-2-93-154,0 2 210,3 0 1,8 43-78,-3-53 26,-2-17-180,5 15 154,-6-36 3,-2-12-52,0-1-1,0 0 1,1 1-1,1-1 1,0 0-1,1 2 50,14 25-169,-6-9 132,2-2-1,0 1 0,2-2 0,7 9 38,-2-9-146,1-1-1,23 19 147,8 13-149,-14-18 165,19 14-229,-37-36 144,0-2 1,2-1 0,-1 0-1,4-1 69,-6-2-62,25 12-5,1-2 1,1-2 0,1-3-1,0-1 1,1-2 0,0-3 0,35 1 66,-22-5 6,229 10-140,182-11 59,-360 0 16,13 7 59,-15-2 86,20-4 116,1-6 1,6-7-203,271-33 44,-305 29 45,151-10 158,31-3-94,-180 15-129,-34 4-48,1-4 24,57-7-1,44 4 1,-139 11 12,114 0-14,-86 3 47,62 5 45,414-6 54,-491 2-46,30 5-98,-3 1 4,-21-4-19,1-2 1,-1-3 0,18-3 14,-19-2 22,86-12-1,-3-5-44,39-7-53,-126 19 64,1-2 0,21-11 12,116-37-69,-168 54 51,-1-1 1,13-7 17,-22 10 19,-4 2-38,-1 0 1,0 0-1,0-1 1,-1 1 0,1-1-1,-1 0 1,0 0-1,0 0 1,0-1 0,0 0-1,-1 0 1,1 0-1,-2 0 1,1 0 0,0-2 18,1-1-28,-2 0 1,1 0 0,-1 0-1,0 0 1,-1 0 0,0-1-1,0 1 1,-1 0 0,0-1-1,0-3 28,-8-53-26,-2 0-1,-20-64 27,3 9-85,-20-72 2,24 87 139,6 22-107,0-40 51,8 56-18,4 19-25,2-9 43,1 6-75,0-104 33,3 85 52,3-44 75,16-76-85,1-15-117,-16 143 89,3 1 0,3 1 0,3-1 0,6-11 28,7-22-219,15-47 2,-31 110 103,2 0 0,1 1 0,9-13 114,25-51-304,-46 89 297,1 1 1,0 0-1,0 0 1,0 0-1,0 1 1,1-1-1,-1 1 1,1 0-1,0 0 1,0 0-1,0 0 1,3-1 6,1 0-31,0 0 1,1 0-1,0 1 0,0 0 1,0 1-1,1-1 31,12 0-119,1 1-1,-1 1 0,0 1 1,5 2 119,12-2 52,86 5-207,-24 5-48,-27-4 277,-25-1 39,13-3-113,36-2-20,112 1-61,-131 6-60,45 12 141,-52-7-73,-23-6 204,0-1 0,20-3-131,25-4-19,-1-5 0,46-11 19,-107 14 7,41-8-24,37-11 17,-23 0 122,16-11-122,9-5 6,-65 23-9,46-10 3,-17 5 51,38-6 56,-59 15 42,9-5-149,1 1 10,-40 11 23,-20 4-50,0 1-1,1-2 1,-1 1 0,0-1 0,3-1 17,22-8-4,-21 8 34,-1 0 0,1 0-1,6-4-29,29-15-164,-30 16 233,-1 0 0,1-1 0,9-8-69,-3 3-47,-15 9 32,1-1 0,-1 1 0,0-1-1,0 0 1,2-3 15,7-10 6,0 0 1,-1-1-1,-2-1 0,0 0 0,0-1 0,-2 0 0,-1 0 0,0-1 0,-1 0-6,12-49 78,-3-1-1,-2-4-77,-12 61 9,20-101 68,2-12-85,0-44 8,-7-22 48,-9 108-15,-3 31 62,-1-23-95,-4-446 48,-3 401 395,-17-107-443,15 182 293,-3 0 1,-2 0-1,-16-42-293,-11-22 144,32 96-109,1 5 11,0 1 0,0-1 0,-1 1 0,0-1-46,-6-7 76,5 4 30,-2 1 1,1 1-1,-2-1 1,1 1-1,-1 1 1,-1 0-1,0 0 0,-5-3-106,-130-97 86,110 86 580,-23-12-666,41 27 151,-1 1 0,0 0-1,-1 1 1,-13-2-151,-5 1 267,0 2 0,-17 0-267,18 2 69,-82-6 368,-73 6-437,78 8 743,-76 15-743,151-14 52,-25 0 108,-18-3-160,-28 2-139,3 1 230,0-5-1,-23-5-90,56 2 101,-8 4-101,13 0 22,-224 9 245,227-7-196,37-1-48,0-2 0,-12 0-23,-91-5 76,18 1-141,23 2 66,-3 4-1,6-1-92,-16-3 92,2-3-23,-56-5 3,70 3 33,-7 4-13,-7 0-205,-146 1-66,134 3 158,-93 5-105,106-7-69,-69 1-66,-102 14 353,133-5-12,-95-7 12,128-2-282,84 1 263,0 1-1,0 1 1,-6 2 19,15-2-6,-19 3-55,-47 8-384,-24 0 445,16 3-70,85-17 69,-7 1-49,-1 0 1,1 0-1,0 1 1,0 0-1,-1 1 1,-6 2 49,-7 0-16,17-4 0,0 0 0,-1 0 0,1 0 0,0-1 0,-1 1 0,1-1 0,-1-1 16,1 1 37,1 0-20,2 0-17,0 0 0,0 0 0,-1 0 0,1 0 0,0 1 0,0-1 0,-1 1 0,1-1-1,0 1 1,0 0 0,0 0 0,-1 0 0,0 1 5,-1-1-1,1 1 1,-1-1 0,1 0-1,-1 0 1,0 0-5,-8 0-4908,18-12 252,-2-8 1766</inkml:trace>
  <inkml:trace contextRef="#ctx0" brushRef="#br1" timeOffset="85371.708">532 1384 2048,'-1'0'112,"-2"-4"352,7 2 496,-4 2-299,0 0-154,0 0-134,0 0-133,0 0-85,0 0-70,0 0 6,0 0 10,0 0 11,0 0-32,0 0-11,0 0-90,0 0-54,0 0 33,0 0 26,0 0 69,0 0 32,5 0 22,26 0 89,5 1-145,-1-2 1,3-2-52,-5 0-17,0 2 0,19 3 17,2-1-14,74-2 264,79-12-250,-17-1 177,-38 4-87,-85 6 25,24 4-115,-36 1 119,1-3-1,19-4-118,114-12 187,-61 9-98,-44 4-82,12 2 23,7 4-30,-11 0-20,81 5 170,107-12-182,-193 2-3,0 4 0,68 10 35,-36 0 334,100-5-334,-20-2 370,-27 13-361,-76-5 249,4-4-258,367-5 74,-243-4-95,-20-2 181,-126 1-12,11-4-148,30-2 7,-49 4-98,-22 1-53,2 2 144,-14 1-10,-18 0 13,-1 1-1,1 1 1,0 0-1,-1 1-2,86 17 251,-84-16-246,-1 2 1,0 0-1,-1 0 0,1 2 1,0 1-6,29 11-7,3 2-8,33 19 15,-69-32 66,0 0-1,-1 1 1,1 1-1,-2 0 1,1 1 0,-2 0-1,9 11-65,-13-13 24,0 2 1,-1-1-1,0 1 1,0 0-1,-1 0 0,-1 1 1,0-1-1,1 6-24,2 13 81,-1-1 0,1 28-81,-4 5 322,-4 43-322,0-27 89,-5 57-164,2-34 225,3-88-156,0 0 1,-3 12 5,1-12 35,2-1-1,-1 13-34,1 2-8,0 0 0,-2-1 0,-1 1 0,-4 9 8,3-13 120,2 1-1,-2 18-119,-3 27 172,-6 22-123,7-41 46,-4 11-95,8-44 9,1 0-1,0 0 1,1 1-9,1-2 52,-2 0 0,0 0-1,-2 7-51,1-9 32,1 0 1,1 0-1,0 11-32,-3 27 15,2-35 17,1 0 0,1 0-1,1 16-31,0 4 23,-1 492 137,1-497-173,2 0 1,3 7 12,3 35 83,-6-43-59,6 21-24,-3-18 14,0 12-14,0 21 0,5 10 0,-4-31 0,-5-27 0,1 1 0,1-1 0,1 1 0,3 8 49,1 17-49,-7-31 14,0 0 0,1-1-1,1 1 1,0-1 0,1 0 0,1 0 0,0 0 0,5 8-14,9 17-108,-2-4 66,10 14 132,-19-33-23,0 1 0,10 12-67,9 9 140,-10-12-96,1-1 0,9 6-44,-21-23 17,0 0-1,1 0 1,0-1 0,0 0 0,0-1 0,1 0-1,0 0 1,0-1 0,2 0-17,-1 0 29,70 23-188,-66-23 182,-1-1 0,1-1-1,0 0 1,-1-1 0,3-1-23,70 6 256,-48-6-213,22-5-43,-18 2 0,-20 2 0,-1-1 0,2-1 0,6-2 0,61-12 0,55-19 0,-29 6 127,56-6-127,0 1 38,-102 21-100,55-1 62,-83 10 30,137-9-25,-114 10 66,0 3 0,14 3-71,24 1-40,6 3-72,-49-4 88,-1 3 0,0 2 0,0 3 0,44 13 24,-86-17-13,1 0 1,7 5 12,-10-5-4,1 1 1,6 0 3,4 1 11,-1 1 1,0 2-1,0 1-11,25 10-13,-21-10-59,-1 1-1,-1 2 1,23 15 72,-33-18 5,-1 1 0,0 0 0,-1 1 0,-1 0 0,0 1 0,4 7-5,1 1 20,19 18-20,-19-21-52,0 0-1,5 10 53,2 6-41,-2 0 0,-2 2 0,2 6 41,-15-26 27,0 0-6,0 1 1,-2-1-1,3 11-21,3 14 37,-5-16-69,0 0 0,-2 1 0,0 0 0,-3 0 0,1 15 32,-4 468-90,-10-359 212,4-46-47,5-73-149,-6 30 74,3-32 79,0 29-79,-2 35 38,5-69-56,-3 17 18,-1 18-100,-1-31 202,6-26-84,0-3-11,0 1 0,0-1 0,0 1 0,0-1-1,-1 1 1,1-1 0,-1 1 0,1-1 0,-1 1 0,1-1-1,-1 0 1,0 1 0,0-1 0,1 0 0,-1 0 0,-1 1-7,-6 18-112,-12 4-102,14-15 256,1 0 0,-1 0 0,-2 1-42,-6 10-83,-8 4 130,2-4-110,13-10 101,-1 0 1,-1-1-1,0 0 1,0 0-1,-9 6-38,-12 12-5,24-21 90,0 0-1,-1 0 1,1-1-1,-1 0 1,-1 0-1,1 0 1,-7 2-85,-25 7 106,0-2 1,-10 0-107,46-11 5,-50 16 19,33-9 49,0-2 1,-1 0-74,-20 3-32,7-1-104,-1-1 0,-7-1 136,-93 13 260,-9 0 56,23-11-135,-1-5 1,0-6-1,0-5-181,-81-11 12,-117-9-29,93 25 14,20 2 16,2-5 3,-74 4-69,149 3 128,-289-5-465,152-2 481,-24-1 85,188 5-117,-33-2-129,-460-7 3,458 11 145,-133 10-563,-21 0 522,-134-10-293,307 4 11,99-3 155,0 1 0,-14 3 90,15-2-28,0 0 1,-14-1 27,15-1-59,1 1 1,0 0-1,-1 1 0,1 1 1,-6 3 58,-7 3-229,1 2 1,-17 9 228,17-7-34,9-5 17,0 2-1,1 0 1,0 1 0,0 3 17,-5 4-40,1 2 1,2 0 0,0 1-1,1 2 1,1 0 0,2 1-1,0 0 1,-1 6 39,-7 10-4,0-1 9,2 1-1,-16 42-4,-85 215 294,105-250-215,2 2 0,2 0 0,2 0 0,2 2 0,2-1 0,2 19-79,6-57 10,1-1-1,1 1 0,1 7-9,1 21-33,0 20 6,2 0 0,6 18 27,-4-33 54,6 10-57,-8-37 31,-1 0 0,0 6-28,14 161 118,-14-134-242,-1 27 124,0 3 38,2 70-88,-7 9 50,0-15 18,2 148 100,-1-266-156,-4 18 38,2-18 48,1 18-48,0-30 26,0 0 0,0 0 0,-2-1 0,1 1 0,-2-1 0,0 0 0,-4 7-26,5-15 19,0 1 0,0-1 0,-1 0 0,0 0 0,0-1 0,-2 1-19,-13 19 62,18-22-27,-1 0 1,0-1 0,-1 1-1,1-1 1,-1 0-1,1 0 1,-1 0 0,0 0-1,-2 0-35,-39 18 740,12-7-648,11-4 18,-1-1 1,0-2 0,-21 5-111,-12 3 148,54-14-146,-14 4 0,1 0 0,-1-1-1,0-1 1,-1 0-1,-15 0-1,22-3-15,-1 2 1,0-1-1,0 1 0,1 1 0,-8 2 15,-7 3-54,-139 42-260,-204 58-106,199-57 146,-48 7 509,175-51-167,-1-2 0,-1-2-1,1-2 1,-13-2-68,9 1 70,2-3 41,0-1-1,0-2 0,-19-7-110,25 5 96,17 2-153,1-1 0,0 0 0,1-2 0,0-1 0,0 0 1,-2-3 56,-9-7 26,21 13-13,0 1 1,-9-5-14,6 4-9,2 0-1,-1-1 1,1 0 0,0 0-1,-8-9 10,-5-7-54,-16-21 54,-1 1-53,-10-12-77,44 48 118,1-1 0,1 1-1,0-1 1,0 0 0,0 0 0,0-3 12,-22-65 48,22 64-61,0 0 0,1 0 0,1 0 1,0-6 12,-10-34 72,1 13 17,-1-16-89,3 13-73,-4-5 73,-35-142 458,24 87-367,14 51-88,3 0 0,0-22-3,2 26 0,-5-40-3,0 5-22,4-1-1,3-5 26,6 10-42,8-45 42,8-97-188,2-5 418,-5 57-188,-7 59-281,11-33 239,2 19 1,68-363-50,27-35-607,-102 456 733,-3-1 1,-3 0-1,-3 0 0,-4-50-77,-3 66 502,-7-38-502,-5 18 704,7 15-706,-4-8 2,2 11 172,0-14-172,4 22 254,-12-43-254,-2-16 168,-7-39-159,-2-10-24,21 105-62,0-2 60,2 0-1,2-10 18,3-24-11,-1-21-50,5-1 0,4-6 61,-5 89-4,4-28-13,-2-20 17,1-67-91,11-28 91,19-307-533,-34 304 576,-3 100-81,-1 10 156,-6-25-118,1 7 95,-15-107-180,12 91 245,-6-9-155,12 79 24,2 17-15,1 0 0,0 0 0,0 1 1,0-1-1,1 0 0,0 0 0,0-1-14,2-6-28,-1 1 1,-1-1-1,0 1 0,-1-1 1,-1-1 27,2 3-11,0 1 1,0-1 0,2-9 10,1-20-17,-2-23-23,2 0 0,4-2 40,26-195-11,-22 137-16,4-30 33,33-155-134,-43 254 128,-4 36 0,1-1 0,2-6 0,7-41-27,-8 43-196,1 0 1,0 0-1,2 1 0,7-18 223,-9 29-21,0 0 0,-1 0 0,-1 0 0,0 0 0,0-2 21,1-5-1,1 3 21,1-4-8,-5 7-13,-1 9 21,1-1 0,0 1 0,0 0 0,0-1 0,1 1-1,-1 0 1,1-1 0,-1 1 0,1 0 0,0-1 0,1 1-20,-1 1-4,-1 1 0,0-1 0,1 1 0,-1-1 0,0 1 0,0-1 0,0 1 0,0-1 0,0 1 0,0-1 0,0 1 0,0-1 0,-1 0 4,1 1 4,0 0-1,0 0 1,0 0 0,-1 0 0,1-1 0,0 1-1,0 0 1,0 0 0,1 0 0,-1 0 0,0 0-1,0 0 1,1-1 0,-1 1 0,0 0 0,1 0-1,-1 0 1,1 0-4,1 0 80,-2 0-62,-1-12 130,1 9-176,0 1 0,0 0 0,1 0 0,-1 0 0,1 0 0,0 0 0,0 0 0,0-1 28,-1 3 9,1 0 1,-1 0 0,0 0 0,0 0 0,1 0 0,-1-1 0,0 1 0,0 0 0,0 0-1,0 0 1,0 0 0,-1-1-10,1 2-1,0-1 0,0 1 0,0-1 0,0 1 1,0-1-1,0 1 0,0-1 0,0 1 0,0-1 0,0 1 0,0-1 0,0 1 0,0-1 0,0 1 0,0-1 0,0 1 0,1 0 0,-1-1 0,0 1 1,0-1-1,1 1 0,-1-1 0,0 1 0,1 0 0,-1-1 0,0 1 0,1 0 0,-1-1 0,0 1 0,1 0 1,0-1-69,6-9-59,1 0 84,-8 10 42,1-1 1,-1 1 0,1-1 0,-1 1 0,1-1-1,-1 1 1,1-1 0,-1 1 0,1-1 0,-1 1-1,0-1 1,0 0 0,1 1 0,-1-1 0,0 0 0,0 1-1,1-1 1,-1 0 0,0 1 0,0-1 0,0 0 1,0-2-39,1-1-8,8-4-6,6-11-582,-14 18 497,6-4-204,-7 5 326,1-1-1,0 1 0,-1-1 1,1 1-1,0-1 0,0 1 1,-1 0-1,1-1 0,0 1 1,0 0-1,0 0 0,-1 0 1,1-1-1,0 1 0,0 0 1,0 0 16,1 0-64,-2 0 0,0 0-11,0 0-16,0 0 102,0 0 32,0 0-65,0 0-47,0 0-118,0 0-319,0 0-486,0 0-1184</inkml:trace>
  <inkml:trace contextRef="#ctx0" brushRef="#br1" timeOffset="176531.397">3382 418 4992,'-2'4'2389,"4"-22"230,-1 15-2583,-1 0 0,0 0 0,1 0 0,0 0 1,0 0-1,0 0 0,0 0 0,0 0 0,1-1-36,6-15 176,7-42-40,-1 7 465,2-1-601,-10 38 203,0 1 1,1 1-1,0-1 1,2 1 0,5-7-204,-10 15-37,1 1 0,0 0 0,1 0 0,-1 1 0,1-1 0,0 1 1,1 1-1,-1-1 0,1 1 0,0 0 0,0 1 0,3-2 37,0 2-55,0-1 1,1 2-1,-1-1 0,1 1 0,0 1 0,-1 0 1,1 1-1,4 0 55,17 2-49,-1 3 0,0 0 0,0 2 0,-1 1 0,21 9 49,-34-12-24,0 2 0,-1 0-1,1 1 1,-1 0 0,-1 2-1,6 3 25,-16-9-17,0 0-1,0 0 0,0 1 1,0 0-1,-1-1 0,0 1 1,0 1-1,0-1 0,-1 1 1,0-1-1,0 1 0,0 0 1,0 0-1,-1 0 0,0 1 1,-1-1-1,1 0 0,-1 7 18,1 5 16,-2 0-1,0 0 1,-1 0 0,-1 0-1,-1 0 1,0 0-1,-1-1 1,-1 1-1,-1-1 1,0 0-1,-2-1 1,-4 9-16,-23 40 63,-3-2 0,-3-2 0,-2-1 0,-3-3 0,-31 30-63,56-67 49,0 0 1,-1-1 0,-22 14-50,12-8 46,26-19-42,1-1 0,-1-1 0,0 1 0,0-1 0,-1 0 1,1-1-1,-6 3-4,-19 9 1461,31-15-1470,1-1 0,0 1 0,-1 0 0,1 0 0,0-1 1,-1 1-1,1 0 0,0 0 0,0 0 0,-1 0 0,1 0 0,0 0 0,0 0 0,-1 0 0,1 0 9,3 0-15,130-26-156,159-24 6,-13 22 358,-140 14-77,-91 11 332,15 1-448,-58-3-1336,-5 3-347,4-5-1287</inkml:trace>
  <inkml:trace contextRef="#ctx0" brushRef="#br0" timeOffset="181624.348">8239 12427 6144,'-2'1'3384,"4"-7"-1456,-2 5-1656,6-8 1328,0 2-1343,-1-1 0,0 0 1,-1 0-1,2-2-257,-3 2 39,2 1 1,-1-1-1,1 1 1,0 0-1,2-1-39,56-58-80,-49 53 108,1 0-1,1 2 1,0 0 0,12-7-28,-8 6 7,11-7-111,0 1 1,2 1 0,0 2-1,5 0 104,-22 9-133,-1 1 0,1 1 0,1 1 0,-1 0 0,1 1 0,-1 1 0,1 0 0,-1 1 0,1 1 0,4 1 133,11 3-163,0 1 1,0 1 0,-1 2 0,0 1 0,1 2 162,-22-7-23,0 0 0,0 1 1,0 0-1,-1 0 0,0 1 0,0 0 0,-1 1 1,0 0-1,0 0 0,-1 1 0,0 0 0,-1 0 1,0 0-1,0 1 0,-1 0 0,0 0 0,-1 1 0,0 0 1,0-1-1,-1 1 0,-1 0 0,0 0 0,0 1 1,-1-1-1,-1 0 0,0 0 0,0 1 0,-1-1 1,-2 6 22,1-1-49,-3 13 2,-6 17 47,8-37 3,0 0-1,0-1 0,-1 0 0,0 1 0,0-2 0,-1 1 1,-2 3-3,-16 19-1,-2 0 0,0-1-1,-2-2 1,-2-1 0,-18 14 1,42-37-2,-46 36 243,-2-3-1,-2-2 1,-18 7-241,59-35 211,0 0 0,-1-1-1,0-1 1,-14 3-211,-4-7-11,34 0 9,-1 0-1,0 0 1,0 0-1,0 0 1,0 0-1,0 0 1,0-1-1,0 1 1,0 0-1,0 0 1,0 0-1,0 0 1,0 0-1,0 0 1,0-1-1,0 1 1,0 0-1,0 0 1,0 0 0,0 0-1,0 0 1,0 0-1,0-1 1,0 1-1,0 0 1,0 0-1,0 0 1,0 0-1,0 0 1,0 0-1,0 0 1,-1 0-1,1-1 1,0 1-1,0 0 1,0 0-1,0 0 1,0 0-1,0 0 1,0 0-1,0 0 1,0 0-1,-1 0 1,1 0-1,0 0 1,0 0-1,0 0 1,0 0-1,0 0 1,0 0-1,-1 0 1,1 0-1,0 0 1,0 0-1,0 0 1,0 0-1,0 0 1,0 0-1,-1 0 1,1 0-1,0 0 1,0 0 0,0 0-1,0 0 1,0 0 2,5-4-9,31-13-136,-8 4 18,-11 5-25,1 1 0,0 0 0,0 1 1,0 1-1,1 0 0,-1 2 1,17-1 151,-10 2-208,0 1 0,1 1 0,-1 2 0,0 0 0,18 5 208,-26-3-113,0 1 0,0 0-1,0 2 1,-1 0 0,0 0 0,0 1-1,9 8 114,-13-8-16,0 0-1,-1 1 0,0 1 0,-1 0 0,0 0 1,0 1-1,-1 1 0,0-1 0,3 8 17,-9-12-2,0-1-1,0 1 0,-1 0 0,1 0 0,-2 0 1,1 0-1,-1 0 0,0 0 0,0 0 0,-1 0 0,0 1 1,0-1-1,-1 0 0,0 0 0,0 1 0,-2 2 3,-2 9 50,-1 0-1,-1 0 1,-1-1 0,-1 0-1,-3 6-49,0-4 88,0 0-1,0 0 0,-2-2 1,-1 1-1,-15 14-87,1-5 195,8-6-32,-2-1-1,0-1 1,-7 3-163,2-3-4,-1-2-1,0-1 1,-1-1 0,-1-1 0,-22 6 4,-6-3 544,-2-2 0,-61 7-544,95-20-100,0 0 0,0-2 0,-1-1 0,1-1 0,0-2 0,0 0 1,0-2-1,0-1 0,1-1 0,0-1 0,-19-9 100,2-1-2347,26 8-63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16:00:55.801"/>
    </inkml:context>
    <inkml:brush xml:id="br0">
      <inkml:brushProperty name="width" value="0.2" units="cm"/>
      <inkml:brushProperty name="height" value="0.2" units="cm"/>
      <inkml:brushProperty name="color" value="#E71224"/>
    </inkml:brush>
    <inkml:brush xml:id="br1">
      <inkml:brushProperty name="width" value="0.2" units="cm"/>
      <inkml:brushProperty name="height" value="0.2" units="cm"/>
      <inkml:brushProperty name="color" value="#FFC114"/>
    </inkml:brush>
  </inkml:definitions>
  <inkml:trace contextRef="#ctx0" brushRef="#br0">8022 6559 4096,'0'-1'158,"1"0"0,-1 0 1,0 0-1,1 0 0,-1 0 1,0 1-1,1-1 0,-1 0 0,1 0 1,0 0-1,-1 0 0,1 0 0,0 1 1,-1-1-1,1 0 0,0 1 1,0-1-1,0 0 0,0 1 0,0-1-158,0 0 114,0 1-1,0-1 1,0 0-1,0 1 0,0-1 1,0 0-1,0 0 0,0 0 1,-1 0-1,1 0 1,0 0-1,-1 0 0,1 0 1,0 0-1,-1 0 0,1 0 1,-1 0-1,0 0 1,1 0-1,-1-1 0,0 1-113,0-2 277,1-1 1,-1 1-1,1 0 0,-1 0 0,1-1 0,0 1 0,0 0 0,0 0 0,1 0 0,-1 0 0,1 1 1,0-1-1,0 0 0,0 0 0,1 0-277,3-3-136,-1 0 0,2 0 0,-1 1 0,1 0 1,6-3 135,155-93-614,-141 86 362,1 2 0,1 1 0,0 1 0,20-5 252,-38 14-66,0 0 0,0 0 0,1 2 0,-1-1 0,1 1 0,0 1 66,21 2-286,14 4 286,-40-6-11,-1 1 0,1 0 1,-1 0-1,0 0 0,1 1 1,-1 0-1,-1 0 0,1 0 1,0 1-1,-1 0 0,0 0 1,5 5 10,-1 0-11,-1 1 0,0 0 1,0 0-1,-1 1 0,0 0 1,0 2 10,-4-6 7,1 1 0,-1 0 1,-1 0-1,1 0 0,-1 1 0,-1-1 1,1 6-8,0 13 92,-1 19-92,-1-37 11,-1 9 6,-1 0-1,0-1 1,-1 1 0,-1-1-1,-2 4-16,1 1 13,-4 7 78,0 0-1,-2 0 0,-13 24-90,-49 80 247,70-128-253,-14 21 102,-1 1 1,-1-2-1,-1-1 0,-22 21-96,-1-5 186,-1-2 1,-12 6-187,27-24 29,-1-1 1,-1-1 0,0-2 0,-1-1 0,-21 6-30,43-18-18,-1 0 1,0-1 0,-7 1 17,9-2-17,0 1 1,0 0 0,0 0 0,1 0 0,-6 3 16,6-1 6,6-2-6,-1-1 0,0 0 0,0 0 0,0 1 0,1-2-1,-1 1 1,0 0 0,0-1 0,-1 1 0,3-1-4,1 0 0,0 0 0,0 0 0,-1 0 0,1 0-1,0 0 1,0 0 0,0 0 0,-1 0 0,1 0 0,0 0 0,0 0 0,-1 0 0,1 0 0,0 0 0,0 0 0,0 0 0,-1 0-1,1 0 1,0 0 0,0 0 0,0 1 0,-1-1 0,1 0 0,0 0 0,0 0 0,0 0 0,0 1 0,-1-1 0,1 0-1,0 0 1,0 0 0,0 1 0,0-1 0,0 0 0,0 0 0,0 1 4,0-1-11,0 0-1,0 1 1,0-1 0,1 1-1,-1-1 1,0 0 0,0 1-1,1-1 1,-1 0 0,0 1-1,1-1 1,-1 0-1,0 1 1,1-1 0,-1 0-1,0 0 1,1 1 0,-1-1-1,1 0 1,-1 0 0,1 0 11,12 6 0,2-1 1,-1-1-1,0 0 1,1-1 0,0 0-1,6-1 0,27 1 78,17-2-78,21 1 116,-25 4 7,3 4-123,-15-1-6,-26-2 91,-19-6-86,0 0-1,0 1 1,-1-1-1,1-1 1,0 1-1,0-1 1,1 1 1,-3-1-2,0 0-1,0 1 1,0-1 0,0 1 0,0-1-1,0 1 1,0 0 0,0 0 0,0 0-1,0 0 3,13 6-78,61 22 232,-61-28-111,-14-1-59,-1 0-165,0 0-155,0 0-486,2 0-495,-2 0 1136,1-1 0,0 1 0,-1 0-1,1 0 1,0 0 0,-1-1 0,1 1 0,0 0 0,-1-1-1,1 1 1,-1 0 0,1-1 0,-1 1 0,1-1 0,-1 1 0,1-1-1,-1 1 1,1-1 0,-1 0 0,1 1 0,-1-1 0,0 1-1,1-1 1,-1 0 0,0 1 0,0-1 0,0 0 0,1 1 0,-1-1-1,0 0 1,0 0 181,6-21-2405</inkml:trace>
  <inkml:trace contextRef="#ctx0" brushRef="#br0" timeOffset="31932.853">5591 7573 3712,'0'0'1285,"0"0"-1221,0 0-1,0 0 1,-1 0 0,1 0-1,0-1 1,0 1 0,0 0-1,0 0 1,0 0 0,0 0-1,0-1 1,0 1 0,0 0-1,0 0 1,0 0-1,0 0 1,0-1 0,0 1-1,1 0 1,-1 0 0,0 0-1,0 0 1,0 0 0,0-1-1,0 1 1,0 0 0,0 0-1,0 0 1,1 0-1,-1-1-63,0 2-5,1-1 0,-1 1 0,1-1 0,-1 0 0,1 1 0,-1-1 0,0 1-1,1-1 1,-1 1 0,0-1 0,1 1 0,-1-1 0,0 1 0,0 0 0,1-1-1,-1 1 1,0-1 0,0 1 0,0 0 0,0-1 0,0 1 0,0-1 0,0 1-1,0 0 1,0-1 0,0 1 0,0-1 0,0 1 0,-1 0 5,1 1-17,0 18 430,1-1 1,3 10-414,-2-8 189,-1 0 0,-1 0 0,-1 9-189,0 11 158,0 6 17,1 2-81,1 1 0,3 2-94,29 207 741,-28-228-658,2 0-1,2 7-82,0-3 18,-7-21-8,2-1 0,3 11-10,2-2 117,1-1 0,8 14-117,-7-13 316,0 0-1,1 10-315,4 7-17,17 34 316,4 0-299,-23-47 145,2-1 0,0-1 0,2-1 1,10 11-146,-11-15 68,-8-8-10,1-1-1,0 0 1,0 0-1,10 6-57,-11-10 28,13 10 105,0-2 0,1-1 0,13 6-133,105 39 336,-121-51-311,0 0 0,1-1 0,-1-1 0,14 1-25,29 7 49,-17-3-44,12-1-5,22 6 11,-70-13 6,30 7 20,1-1 0,0-2 0,37 0-37,6-4 16,-6-1 187,15-4-203,-77 1 69,1 0 1,-1-2-1,1 1 0,-1-2 1,0 0-1,0-1 0,-1-1 1,0 0-1,3-3-69,9-4 132,-1-2 0,0 0 0,-1-2 0,22-20-132,-32 24 88,1 0 109,-1-1-1,0 0 1,-1-2 0,3-5-197,-10 12 74,22-32 22,-3 0 0,4-10-96,-8 12 45,-15 30 11,-1 0-1,0 0 1,-1 0 0,-1-1-1,0 0 1,2-4-56,9-46 183,-3 16 221,-2-2-404,11-88 490,-8 73-321,-5 25-182,-1 0-1,-2 0 0,0-31 14,-4 42 51,1 0 0,3-6-51,2-32 181,2-17 91,-4 39-411,0-36 139,-4 54 65,1 1 0,5-17-65,-3 13 126,1-19-126,8-105-44,-3 59-40,4-28-48,-5 48-88,-1-68 220,-8 140 1,0-83 633,-9-73-634,-18-52 869,17 156-643,-2 1 1,-2 0-1,-9-17-226,17 51 84,-38-113 220,-96-211-731,113 276 482,-85-192-281,106 244 211,-28-58-105,-2 2-1,-18-22 121,31 53 130,-17-39-130,15 28 89,8 14-64,11 20-62,-2 0 1,0 0-1,-8-10 37,4 6 10,0 0 1,0-3-11,4 7-28,-1 0 0,0 1 0,0 0 0,-12-12 28,8 13-25,0 1-1,-1 0 1,-1 1 0,-15-8 25,-47-36-208,58 43 179,0 0 1,-1 2-1,-1 0 1,1 1 0,-1 1-1,-1 1 1,0 1-1,0 1 1,-18-1 28,-456-33-923,361 31 873,-119-3 9,-85-3 38,337 14 1,-27-2-35,-265-10-177,-4 22 193,-289 32-560,426-25 540,-15 0 55,8-8-23,-79 6-62,-120 14 162,214-20-212,62-4 231,-7 0-176,-68 5 95,91-1-3,27-3-25,-8-1-1,-127 11-118,-125 30 118,190-23 21,-28 5-170,71-15 115,-67 21 34,-70 31 32,154-47 66,18-3-61,-4 3-37,14-5-69,-1-2 0,-17 4 69,20-7 0,0 1 0,1 2 0,-6 3 0,-78 43-109,103-53 90,-19 12-30,0 2-1,1 2 1,1 0 0,-14 16 49,-30 33-91,-46 62 91,84-95-23,3 2 1,1 0 0,2 2-1,2 1 1,1 2 22,-65 125-117,65-124 145,-15 43-28,26-61 30,-5 18 37,1 1 0,2 1 0,-6 45-67,-11 140-78,6-6 163,22-187-112,2 27 27,0-22-47,3 4-10,6 41 57,0-17-7,10 62 30,-5-40 12,-4-37-94,17 53 59,-15-64 49,4 8-91,-9-34-20,-1 1 0,2 13 62,4 20 72,3-1-1,16 41-71,-12-40 7,13 29 48,5 0 0,34 53-55,-45-85-14,15 20 120,29 37-106,-8-15-90,-32-50 142,2-1 1,3-2 0,24 23-53,-4-5 135,-36-37-123,1-1-1,0-1 1,2-1 0,0-1 0,1 0-1,0-2 1,2-1 0,-1-1-1,1-1 1,5 1-12,8 1-40,-16-4 68,1-2-1,-1-1 1,14 2-28,26 5-72,-38-7 81,1-1 1,15 0-10,35 10 122,-14-6-81,-36-4-60,0-1 0,1-1 0,6-1 19,-18-2 13,34-1-31,13-2 18,-43 1 82,-1-1 0,1 0 0,-1-1 0,0-1 0,5-3-82,-14 5 65,2 0-28,0-1 0,0 0 1,0-1-1,0 0 0,-1-1 0,0 0 1,7-6-38,-3 2-7,0 0 0,1 0-1,0 1 1,0 1 0,1 1 0,5-2 7,-10 4 15,0 0 0,-1-1-1,1 0 1,6-6-15,9-6-6,17-14-31,0-2 0,-3-2-1,32-36 38,-33 29 0,-2-2 0,-2-1 0,-16 18 46,-1-1-1,12-29-45,-14 23 25,-3 0-1,0-1 1,2-17-25,-1 2 54,-5 18 5,-1 0-1,-2-1 0,-1 1 1,-2-2-59,-1-137 347,-1 93-347,1 42 71,6-27-71,-3 28 25,0-28-25,-3 43-38,1 1 0,2-1-1,0 1 1,1 0-1,7-17 39,-8 26-38,0 1-1,1-1 1,1 1-1,0 0 1,0 0-1,1 1 1,0-1-1,1 1 39,10-10-78,0 1-1,1 0 0,2 1 79,13-10-173,2 3-1,30-17 174,80-35-360,-87 46 278,-1 4 53,1 1 0,2 4-1,0 2 1,12 0 29,33-2-123,21 1 123,40-7-32,-24 4-134,43 3 166,-83 10 65,40 1-208,83 8 143,-119 2-6,-66-4 6,-29 1 19,0 1 1,1 1-1,6 1-19,30 2 37,-25-2-24,0 1 0,0 1 0,0 1 0,-1 1 0,15 6-13,0 3-118,0 2 1,16 11 117,-17-4-18,0 1 0,-2 2 1,6 8 17,-24-20 2,-4-3-11,0 0 0,4 1 9,28 19-54,0 3 54,-28-20-3,-1 0 0,0 1 0,-1 1-1,-1 0 1,7 11 3,7 6-20,-19-23 14,0 1 0,6 7 6,-8-7 38,-4-8-40,-1 1 1,1 0-1,-1 0 0,0 0 1,0 0-1,0 0 1,0 2 1,10 25-95,-9-24 67,0 1 0,0 0 1,-1 0-1,0 0 0,0 0 1,-1 1 27,3 18-76,2 25-3,-6-48 83,0-1-1,1 0 1,-1 0 0,1 0 0,0 0-1,0 0 1,0 0 0,0 0 0,1 0-4,-1 0-13,1-1 0,-1 1 0,0 0 0,-1 0 0,1 0 0,0-1 0,-1 1 1,1 3 12,-1-5-1,0 0 0,0 0 0,0-1 0,0 1 0,0 0 0,0 0 0,0 0 0,0 0 0,0 0 0,1-1 0,-1 1 0,0 0 0,1 0 0,-1 0 0,1-1 0,-1 1 0,1 0 1,4 10 91,-2 19 0,-1-24 202,-1-4-1792,0 2-3332,-1 4 1935</inkml:trace>
  <inkml:trace contextRef="#ctx0" brushRef="#br1" timeOffset="55176.674">590 505 2304,'1'-7'198,"-1"6"8,0 1-1,1-1 1,-1 0 0,0 1-1,1-1 1,-1 0 0,1 1-1,-1-1 1,1 1-1,-1-1 1,1 1 0,-1-1-1,1 1 1,-1-1 0,1 1-1,0 0 1,-1-1 0,1 1-1,0 0 1,-1-1-1,1 1 1,0 0 0,-1 0-1,1 0 1,0 0 0,0 0-1,-1-1 1,1 1-1,0 1 1,-1-1 0,1 0-1,1 0-205,2 0-12,0 0-1,1-1 0,-1 1 1,1-1-1,-1 0 0,0 0 1,0-1-1,1 1 0,-1-1 1,1 0 12,18-7-82,24-6 48,-31 9 31,0 2 1,0-1-1,2 1 3,54-5-38,39 2 38,-2-1-58,-3-1-8,91-9 270,4 1-157,-30 4 104,76-21-45,49-10 117,-61 11 152,-114 13-293,606-103-170,-377 70 184,-187 37-92,19-2-8,-87 11 74,-1 3 0,8 5-70,-25 0-86,129 1 230,136 20-144,-223-8 134,327 47 41,-204-24-142,-69-11-29,-108-16 8,-3-1 35,11 6-47,203 43 160,-231-47-143,39 9-23,-1 3 0,14 11 6,76 27-142,19-3 142,-174-53-23,15 6 16,0 1 1,0 2-1,-1 1 0,-1 2 1,-1 1-1,1 2 7,27 22 95,-1 3-1,20 23-94,-44-36 6,26 35-6,-27-30 0,50 65 58,-63-77-14,14 26-44,-10-13 20,-3-7-26,-2 0 0,-2 2 1,-1 0-1,-1 1 0,-2 0 0,-1 1 0,-2 0 0,-2 1 0,2 21 6,-1 10 187,0 58-187,-13 28 5,3-110 5,-2 27 7,-29 125 20,26-136 35,-2 3-149,-11 17 188,-6 6-111,18-62-37,5-14 80,-1 1-1,0-1 0,-4 5-42,-6 12 145,12-21-130,-1 0-1,0 0 0,0-1 0,0 1 0,0-1 0,-1 0 1,1 0-1,-1 0 0,0 0 0,-1-1 0,1 1 0,-5 1-14,-2 1 175,-1 0 0,0-1 0,-1 0 0,-12 2-175,-34 8 378,-1-3 1,-1-3 0,-8-1-379,-94 6-608,95-9 684,-42-4-76,2 0 121,-75-1-158,-114-17 37,54 3 283,60 4-545,-120-4 625,148 4-255,-278-23-760,360 27 543,-48-7 164,77 6 122,-259-34 681,153 26-890,29 2 0,-61 3 32,165 10-6,-23-1-2,-1 2 0,1 2 0,-1 2 1,-19 5 7,21-3-35,-41 4 35,-11 1-8,-2 1-35,53-8-21,0 2 0,-36 10 64,37-5-16,-36 11-266,-4 5 282,56-20-158,14-5 193,0 1-1,0 0 1,0 0 0,0 1 0,0 0-35,-17 11 80,0-1 0,-2-2 0,-6 2-80,28-12 8,0 1 1,0-1 0,0 1 0,0 1 0,1 0-9,-23 14-66,5-3-174,19-12 250,1-2-1,-1 1 0,0 0 1,-1-1-1,1 0 0,0 0 1,-1 0-1,1 0-9,-7 2-6,0 1 0,0 1 1,1 0-1,-1 0 0,0 2 6,-26 15-40,-35 11-59,-14 7 160,64-30-47,16-9-13,0 1 0,0 0 0,0 0-1,1 0 1,-1 1 0,1 0 0,0 0 0,0 0 0,-3 4-1,5-5-12,0 0 1,1 0-1,-2 0 1,1-1-1,0 0 1,0 1-1,-1-1 1,1 0 0,-1-1-1,0 1 1,-2 0 11,0 1 4,1-1 1,-1 1 0,1 0 0,-3 2-5,3-1-20,0 1-1,0 0 1,1 0 0,-1 1 0,-3 5 20,3-4 9,0 0-1,0-1 1,-6 5-9,5-5-16,1 0 0,-1 1 0,1-1 0,0 1 0,1 0 0,-1 0 0,1 1 0,1-1 0,0 1 0,0 0 0,-2 7 16,-44 119-26,46-124-3,1-1 1,1 1-1,-1 0 1,2-1-1,-1 1 1,2 2 28,-3 17-64,-1 45-46,4 30 110,1-23-141,-2-64 174,-1-1-48,2 0 1,0 0 0,1 2 14,0-3-1,2 8 12,-2 11-75,2 12 134,-3-35-63,0 0 0,0-1 0,2 7-7,-2-7-25,0-1 0,0 1-1,-1 0 1,0 0 0,-1 5 25,0 13 179,1 39-3,0-66-138,0-1-54,0 0 0,0 0 48,0 0-48,-2 3-24,2-3 19,2 25-78,-2-19 99,0 1 0,-1-1 0,1 0 0,-1 0 0,-1 0 0,1 1 0,-7 42-118,-8 8 145,-5 5-54,15-45 33,-1 0 0,0 0 0,-1 0 0,-1-1 0,-1 0-1,-5 6-5,-19 33 109,26-42-92,0 0-1,-1-1 1,-1 0-1,0-1 0,0 0 1,-2 1-17,-9 6 25,0-1 1,-23 14-26,21-18-33,-18 9 33,8-6-15,-151 77 137,154-80-87,0-2 0,-13 4-35,-15 4 37,23-7 7,-1-1 0,0-3 0,-1-1-1,0-1 1,0-2 0,0-2 0,-1-1 0,1-2 0,-5-2-44,-18-2-11,-33-3-48,-62-13 59,113 11-67,-7-4 67,4 0 9,-8-1 17,0-3 1,-25-13-27,64 24 195,0-1 1,-9-7-196,-5-2 84,5 1 70,1-1 1,0 0 0,2-2-1,0 0 1,1-2 0,-8-10-155,14 12 51,0 0 1,2 0 0,0-1 0,1-1 0,1 0-1,0 0 1,0-7-52,4 10-2,0 0 0,1 0 1,1-1-1,0-14 2,1-76-50,2 85 11,4-53 0,3 1 0,4 0 1,8-24 38,10-70-44,-22 118 106,-2-1-1,-2-16-61,-2-11 15,-6-220 55,3 204-53,2 55-7,-2-1 1,-5-37-11,-15-76 399,6-31-399,0 0 134,3 47-237,-6-44 158,2 5-12,-10-66-59,1 65 106,16 104-101,2 0 0,4-14 11,3-151-191,2 119 191,4 65 9,-3 37-46,0 1 1,-1-4 36,-1 8-288,2 0 0,-1 0 0,3-6 288,-3 15-646,0 0-1,1 0 1,0 0 0,0 0 0,0 0 0,3-4 646,7-2-2011,8-6-650</inkml:trace>
  <inkml:trace contextRef="#ctx0" brushRef="#br1" timeOffset="56801.632">9475 2926 6144,'0'-1'178,"0"0"-34,0 0 0,-1 0 0,1 0 0,0 0-1,-1 0 1,1 0 0,-1 0 0,1 0 0,-1 0 0,1 1 0,-1-1 0,0 0 0,0 0 0,1 0-1,-1 1 1,0-1 0,0 0 0,0 1 0,1-1 0,-1 1 0,0-1 0,0 1 0,-1-1-144,2 1 53,0-1 0,0 0 0,0 0 0,-1 1 0,1-1 0,0 0 0,0 1 0,-1-1 0,1 1 0,-1-1 0,1 0 0,-1 1 0,1-1 0,-1 1 0,1-1 0,-1 0-53,-21-19 136,13 11-3,0 1-1,0 0 1,-1 0-1,0 0-132,-9-3 498,0 0 0,-18-7-498,28 15-34,0 0 0,0 0 0,-1 0 0,1 1 0,0 1 0,-1 0 0,-9 0 34,-7 0-66,14 0 24,0 1 0,0 0 0,-6 2 42,-26 6-47,0 2 1,1 2 0,1 3 0,0 0 0,1 3-1,-5 4 47,6-1-27,1 1-1,1 2 1,0 1 0,2 2-1,2 2 1,0 1-1,2 2 1,2 1-1,0 1 1,3 1 0,1 2-1,1 1 1,2 1-1,-4 12 28,10-10-42,2 0-1,1 1 0,3 0 1,1 1-1,2 0 0,2 1 1,0 38 42,5-40 48,2-1 1,2 1 0,2-1 0,1 0 0,4 8-49,18 57 316,16 36-316,-34-114 114,2 0 0,0-1 0,2 0 0,0-1 0,18 23-114,-17-30 91,0-1 0,0 0-1,2-1 1,0-1 0,1 0-1,1-1 1,15 8-91,12 6 237,2-2 1,30 12-238,-20-12-39,-21-10 24,19 6 15,-1-3 39,-3-1-29,2-1 0,45 7-10,-54-17 179,0-2 0,1-2 0,25-2-179,-47-2 89,-1-2 1,0 0-1,0-2 0,0 0 1,0-2-1,0 0 1,19-9-90,-6-2 98,-2-1 0,1-2 1,-2-1-1,0-2-98,21-19 273,45-43-273,-63 48 97,0-2-1,-3-2 1,-1-1 0,-2-1-1,-2-2 1,-2-1-1,-2 0 1,-2-2 0,11-38-97,-24 59 159,-1 1 1,-2-1-1,-1 0 1,0-1-1,-3 0 1,0 1-1,-1-1 1,-2 0-1,-1 1 1,-1-1-1,-6-21-159,-2-3 85,-2 1 1,-2 0-1,-3 0 0,-5-6-85,-68-127 140,68 143-98,-2 1 1,-2 2-1,-12-13-42,36 46 8,-87-96 198,75 86-219,-1 0 0,0 2 0,-1-1 0,-1 2 0,-3-1 13,11 7-29,-12-7-84,-1 0-1,-24-8 114,-40-9-256,-79-18 256,146 42 4,0-1 0,0 0-1,0-2 1,-3-3-4,-32-13-436,37 16-96,14 6 145,0 1 0,0 0 0,0 0 1,0 0-1,-1 1 0,0-1 387,-4 1-1360,2-4-181</inkml:trace>
  <inkml:trace contextRef="#ctx0" brushRef="#br1" timeOffset="58508.376">4726 7526 5632,'-8'-8'515,"-2"1"1,1 0-1,-1 1 1,0 0 0,0 1-1,-4-1-515,-24-10-17,-12-5 359,-33-9-342,-9 4 1352,0 3 0,-53-3-1352,102 22 72,0 2-1,0 1 0,-1 3 1,1 2-1,0 1 1,-17 6-72,-27 9 167,1 4 0,-48 21-167,111-35-12,-1 0-1,2 2 1,-1 0 0,2 1-1,0 2 1,0 0 0,1 1 0,1 1-1,-15 18 13,12-10-17,2 0 0,0 2 0,2 0 0,1 1 1,2 1-1,0 1 0,-4 15 17,1 4 5,1 1 0,-7 46-5,-4 46 54,6 1 0,7 2-54,10-79 27,4 1 1,2-1 0,4 1-1,2-1 1,9 34-28,-9-70 6,1-1 0,2 1 1,1-1-1,1-1 1,1 0-1,2 1-6,-3-10 25,0 0-1,1 0 1,1-1-1,1-1 1,1 0-1,0-1 1,1-1-1,8 5-24,20 12 29,2-2-1,1-3 1,1-1-1,1-3 0,1-1 1,1-3-1,1-3 1,1-1-1,15 0-28,-23-9 81,0-1-1,1-2 0,0-3 1,36-4-81,46-9 206,11-8-206,-109 15 17,0-1 1,0-1-1,-1-2 0,0-1 0,0-1 0,-2-2 0,1 0 0,-2-2 1,0-2-1,-1 0 0,-1-1 0,-1-2 0,0 0 0,5-9-17,-3-1 84,0-1 1,-2 0-1,-2-2 0,-1-1 0,-2-1 0,4-12-84,7-24 356,-3-1-1,14-63-355,-33 104 173,-2-1-1,-1 0 1,0-26-173,-4-2 890,-4-38-890,-2 60 424,-1 0-1,-7-22-423,0-1 193,-5-16 48,-11-26-241,16 62-12,2 8 47,-1 1-1,-1 0 0,-2 1 0,-2 1 0,-6-9-34,21 36 33,-83-129 625,61 99-721,-1 1 0,-24-22 63,15 23-125,0 2-1,-23-13 126,37 27-69,-5-2-141,-1 0 0,-1 2-1,0 1 1,-1 1 0,0 1-1,-1 2 1,-1 1 0,1 1-1,-8 0 211,24 7-376,-1 0-1,0 2 1,0-1-1,0 2 1,1 0 0,-1 1-1,0 0 1,1 1-1,-1 0 1,1 1-1,0 1 1,-7 3 376,13-5-997,0 0-1,0 1 1,0 0 0,1 0-1,-1 1 1,-5 5 997,-5 8-3317</inkml:trace>
  <inkml:trace contextRef="#ctx0" brushRef="#br1" timeOffset="60276.31">10058 4701 4352,'0'0'1445,"7"1"-389,-4 2-1061,-1 1-1,0-1 1,0 1-1,0 0 1,-1 0-1,1 0 1,-1 0-1,0 0 1,0 0-1,0 0 1,0 3 5,2 8 81,8 34 104,79 298 233,22 50-92,-83-265 55,-6 0 0,-4 11-381,-6 6 468,-6 1 0,-7 0 0,-6 0 0,-8 12-468,-15 46 165,-9-1 1,-9-3-1,-8-1 0,-19 22-165,10-49 326,-59 109-326,61-164 281,-33 42-281,52-97 190,-2-3 1,-4-1 0,-8 4-191,4-12 219,-2-2-1,-2-2 1,-3-3 0,-46 26-219,-144 84 133,157-108-360,-69 23 227,94-42-178,-391 161 476,240-104 78,72-30-106,53-23-60,-2-3 1,-2-5 0,0-4-1,-4-4-210,49-9 227,-7 2 405,-43 2-632,54-10 129,-240 11 181,226-14-238,0-3 1,0-2-1,-35-10-72,-47-11 145,34 7 119,2-5-1,-12-8-263,65 12 69,1-3 0,-48-29-69,34 18-133,-80-46-61,31 17 239,-396-211 253,367 188-134,-25-15-1831,139 88 358,-1 0-1876,32 11 2362,0 1 0,0-1 0,-1 1 0,1-1-1,0 0 1,0 0 0,-1-2 823,-4-12-3104</inkml:trace>
  <inkml:trace contextRef="#ctx0" brushRef="#br1" timeOffset="61182.381">7914 1577 7552,'4'0'3704,"13"4"-3830,-16-4 46,10 5 22,20 18-32,0 2 0,-2 1 0,-1 2 1,11 13 89,-24-25-9,137 147-7,51 77 16,-165-190-68,15 19-40,39 66 108,71 148 170,-134-227 172,5 21-342,-11-23 58,4 14-1887,-26-71-144,4-14-459</inkml:trace>
  <inkml:trace contextRef="#ctx0" brushRef="#br1" timeOffset="75815.133">8881 880 8064,'-1'0'132,"1"1"0,0-1-1,0 0 1,0 0 0,-1 0 0,1 1 0,0-1 0,0 0 0,0 0 0,0 1 0,0-1-1,0 0 1,0 0 0,-1 1 0,1-1 0,0 0 0,0 1 0,0-1 0,0 0 0,0 0-1,0 1 1,0-1 0,0 0 0,0 0 0,1 1-132,-1-1 13,0 0 0,0 0 1,0 0-1,0 0 0,0 0 0,0 0 0,0 0 1,0-1-1,0 1 0,0 0 0,0 0 0,0 0 1,0 0-1,0 0 0,0 0 0,0 0 1,0 0-1,0 0 0,0 0 0,0 0 0,0 0 1,0 0-1,0 0 0,0 0 0,0 0 0,0-1 1,0 1-1,0 0 0,0 0 0,0 0 0,0 0 1,0 0-1,0 0 0,0 0 0,0 0 1,0 0-1,0 0 0,1 0 0,-1 0 0,0 0 1,0 0-1,0 0 0,0 0 0,0 0 0,0 0 1,0 0-1,0 0 0,0 0 0,0 0 0,0 0 1,0 0-1,0 0 0,0 0 0,1 0-13,-1-1 160,0 1 11,2-4 46,2-7-381,-3-16-349,3 1-1,0-1 1,6-18 513,-7 31 20,29-105 160,-11 46 72,-20 70-241,4-16 142,1 0 0,0 0 0,3-1-153,10-26 375,3-13-375,-4 10 73,3-3-89,-20 41-211,-1 10-27,1 8 89,4 13 45,-1 1 0,-1 0 0,-1 1 0,-1 20 120,-7 84-6,-5-1-1,-12 38 7,-12 127 3,31-242 13,-9 195 181,13 30-293,0-271-192,0-2-331,0 0-266,0 0-486,0 0-341,0 0-378</inkml:trace>
  <inkml:trace contextRef="#ctx0" brushRef="#br1" timeOffset="76221.527">8633 1868 2432,'0'0'27,"0"1"1,0-1-1,0 0 0,0 0 1,1 0-1,-1 0 0,0 0 1,0 0-1,0 1 0,0-1 1,0 0-1,0 0 0,0 0 1,0 0-1,0 0 1,0 1-1,0-1 0,0 0 1,0 0-1,0 0 0,0 0 1,0 0-1,0 1 0,0-1 1,0 0-1,0 0 0,0 0 1,0 0-1,-1 0 0,1 0 1,0 1-1,0-1 1,0 0-1,0 0 0,0 0 1,0 0-1,0 0 0,0 0 1,-1 0-1,1 0 0,0 1 1,0-1-28,-1-1 291,3-8 888,21 9-225,-17-2-933,0 1-1,1-1 0,-1 0 1,0-1-1,3-1-20,15-6 133,73-21 113,1 4 1,1 4 0,1 4-1,11 4-246,-6 7 955,55 6-955,-151 2 72,-1 0 0,0 1 0,0 1 0,4 1-72,-12-3-2197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16:02:20.077"/>
    </inkml:context>
    <inkml:brush xml:id="br0">
      <inkml:brushProperty name="width" value="0.2" units="cm"/>
      <inkml:brushProperty name="height" value="0.2" units="cm"/>
      <inkml:brushProperty name="color" value="#FFC114"/>
    </inkml:brush>
  </inkml:definitions>
  <inkml:trace contextRef="#ctx0" brushRef="#br0">1 0 256,'4'0'130,"-2"3"3244,-2 1-3399,0 1 0,1-1 0,0 0 1,0 1-1,0-1 0,0 0 0,1 1 0,1 1 25,20 36-84,-2-4-1,39 88 21,-9-31 62,-18-34 15,6 22-13,-10-18 174,12 28 452,110 345 734,-131-361-1002,5 49-358,-15-70 217,14 89 114,-6 2 0,-6 0-1,-7 43-330,-6-89 498,-14 84-498,5-116 486,-2-1 1,-4-1 0,-5 9-487,-81 231 981,68-208-1066,-30 56 85,-34 43 474,92-185-430,1 0 0,-4 10-44,7-15 21,-1 0 1,0 0 0,0-1-1,-1 0 1,1 1 0,-2-1 0,1 0-1,-1-1 1,-2 3-22,5-8 35,1 1 0,0-1 0,0 0 0,0 1 1,1-1-1,-1 0 0,0 1 0,0-1 0,1 1 0,-1-1 0,1 1 0,-1 0-35,1-1 43,0-1 21,0 0 5,0 0-85,0 0-53,0 0-118,0 0-309,0 0-240,0 0-394,0 0-374,0 0-672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16:02:23.627"/>
    </inkml:context>
    <inkml:brush xml:id="br0">
      <inkml:brushProperty name="width" value="0.2" units="cm"/>
      <inkml:brushProperty name="height" value="0.2" units="cm"/>
      <inkml:brushProperty name="color" value="#FFC114"/>
    </inkml:brush>
  </inkml:definitions>
  <inkml:trace contextRef="#ctx0" brushRef="#br0">1 528 5120,'13'-1'3237,"-12"-1"-3221,0 0 1,1 0-1,0 1 0,0-1 0,-1 0 1,1 1-1,0 0 0,2-1-16,-2 0 11,0 1 0,1-1 0,-1 0 0,0 0 0,0 1 1,0-2-1,0 1 0,1-2-11,34-56 14,-4-1 0,-2-2 0,8-26-14,-32 73-21,2-1 0,0 2-1,1-1 1,0 1 0,1 1-1,2-2 22,18-17-128,31-27 128,-61 59-17,1-1-1,1 0 0,-1 0 1,0 1-1,0-1 1,1 1-1,-1 0 0,1 0 1,-1 0-1,1 0 0,-1 0 1,1 0-1,2 0 18,-3 1-9,-1 0 0,0 0 0,0 1 0,1-1 0,-1 0 0,0 0 0,1 1 0,-1-1 0,0 1 0,0 0 0,0-1 0,1 1 0,-1 0 0,0-1 0,0 1 0,0 0 0,0 0 0,0 0 0,0 0 0,-1 0 0,1 0 0,0 0 0,0 0 0,-1 0 0,1 1 0,-1-1 0,1 0 0,-1 0 0,1 1 9,19 38-41,-13-27 33,-1-1 0,0 1 1,3 12 7,99 400 85,-98-371-60,-2 0 1,-2 0-1,-3 0 0,-2 18-25,-1 173 704,-1-231-746,0 0-1,-3 12 43,1-13 83,2 1-1,-1 10-82,-2 8-8,1-16-26,-1 10 44,2-19 42,1 0 0,0 0 0,0 0 0,1 2-52,-1-2 2,1 0-1,-2 0 0,1 0 1,-1-1-1,0 3-1,0-2 0,0-1 0,1 1-1,-1 0 1,1 0 0,1 2 0,-6 49-16,6-35-806,-3-22-932,2-1-102</inkml:trace>
  <inkml:trace contextRef="#ctx0" brushRef="#br0" timeOffset="534.099">222 1580 2048,'7'-3'205,"-1"1"1,1 0-1,-1 0 1,1 1-1,0 0 0,-1 0 1,1 1-1,1 0-205,30-4 234,35-7-101,1 2 1,59 3-134,-95 4 59,101-3-6,-75 2 395,7 4-448,-12 0 1674,-58-1-1599,-1 0-6,0 0-79,0 0-6,0 0 58,0 0-90,7-1-2426,2-2 266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6T16:14:43.905"/>
    </inkml:context>
    <inkml:brush xml:id="br0">
      <inkml:brushProperty name="width" value="0.35" units="cm"/>
      <inkml:brushProperty name="height" value="0.35" units="cm"/>
      <inkml:brushProperty name="color" value="#0B868D"/>
      <inkml:brushProperty name="inkEffects" value="ocean"/>
      <inkml:brushProperty name="anchorX" value="0"/>
      <inkml:brushProperty name="anchorY" value="0"/>
      <inkml:brushProperty name="scaleFactor" value="0.5"/>
    </inkml:brush>
    <inkml:brush xml:id="br1">
      <inkml:brushProperty name="width" value="0.35" units="cm"/>
      <inkml:brushProperty name="height" value="0.35" units="cm"/>
      <inkml:brushProperty name="color" value="#0B868D"/>
      <inkml:brushProperty name="inkEffects" value="ocean"/>
      <inkml:brushProperty name="anchorX" value="-1049.96826"/>
      <inkml:brushProperty name="anchorY" value="-751.58044"/>
      <inkml:brushProperty name="scaleFactor" value="0.5"/>
    </inkml:brush>
  </inkml:definitions>
  <inkml:trace contextRef="#ctx0" brushRef="#br0">251 198 3584,'0'0'0,"-1"-1"1696,-1 0-1717,0 0 452,0 0-495,0 0 70,0 1-188,1-1 81,1 1-144,0 0 37,-1 0 133,2 0-5,-1 0-26,0 0 15,0 0-117,0 0 69,0 0 86,0 0 10,0 0-69,0 0 102,0 0 4,0 0 76,0 0-129,0 2 43,0-1 245,0 0 75,0 0-42,0 0 31,0-1-117,0 1-5,0-1-230,0 0 22,0 0 90,0 1 0,0 0-106,0 0 0,0-1 31,0 2-15,0-1-70,0 0 97,0 0-70,-1 0-54,-1-1 17,1 1-11,0-1 0,1 0 112,-1 0-32,1 0 53,0 0-122,0-1 37,0 1-53,0 0 10,0 0 107,0 0-32,0 0-133,0 0 79,0 0 44,0 0 20,0 0-74,0 0 27,0 0 64,0 0 53,0 0-86,0 0-42,0 0 86,0 0-33,0 0-64,0 0 22,0 0-48,0 0 122,0 0-112,0 0 75,0 0-21,0 0-70,0 0 134,0 0-43,0 0-59,0 0 97,0 0 79,2 1-133,3 1 48,2 1 21,1 0 65,2 2-54,1-1 96,1 1-176,1 0 53,2 0 16,0 0 65,1 0-54,0 1 96,1 0-27,0 0 48,-1 0-10,0 0 80,0 0 15,1 0 38,-1 0-80,-1-1-10,0 0-113,-1 0 64,-1-1-101,-1 1 102,0 0 303,-1 0 64,-1-2-106,0 0-59,-2-1-96,1-1-59,0 0-106,0-1 58,1 0-101,0 0 101,1 0-106,-1-1-6,1 1 38,1 0-54,1 0 91,1 0-64,1 0-16,1 0 43,0-1-54,2 0 17,1-1 68,0 0 17,2 0 37,0-2-5,-1 2 79,0-2-132,-2 1-33,-1 0 6,-1 0 26,0 1-48,-2 1 91,-1 1-176,-1 0-21,-1 0 74,-1 0 43,0 0-10,-2 0-28,1 0 49,0 0 21,-1 0-43,0 0 91,0 0-176,-1 0 54,0-1 90,0 1 5,0-2-144,0 1 86,-1-1-32,1 1 5,-2 1 0,1-1 0,0 1 0,-1 0 74,0-1-58,-2 0 96,-1-1-26,-1 2 47,0-2-197,-1 1 96,0 0-37,0 0 79,0 0 17,-1 1 112,1-1-139,0 0 48,0-1-54,0 1 49,0-2-16,0 0 117,0-1-144,0 1-27,0-1-106,-1 0-17,-1 0-42,-2 1 6,0 0-81,-1 0 59,-1 0 16,1 0-43,-1 2-21,0-1-32,-2 0-32,-1 0 80,-1 1 48,0 0-48,-1 1 59,-1 0 96,0 0-27,0 0 128,0 0-144,1 0-27,-1 0 80,0 0-31,-2 0-140,-2 0 81,-3 2-144,0 0 111,-2 1-111,-1 1 106,-1 0 81,-1 1 15,0 0 43,-1 0-5,0 0-182,0-1 91,1 2-37,0 0 80,1 0 15,0 0 38,1-1 70,1 0 20,-1 0-223,1 1 69,-1 0 5,2 1-47,1 1 52,0 0 60,2 0-17,0 0-101,2-2 107,1-1-1,1-1 76,2-1-54,-1-1-16,3-1 42,0 0 22,2-1-42,1 0 90,0 0-27,1 0 48,-1-1-85,1 1-48,0 0-213,-1 0 16,-2 0-395,0-1 26,-3 0 342,0 1 144,-1-2 203,0 0 160,0 1-246,2-1-58,1 2 85,1-2 69,1 1-58,2-1 26,-2 0-42,0 0 47,2 0 134,0 0 187,2 1-230,-1-2 86,1 0-102,2-1-16,-1 0-298,1 0 5,-1 0-59,1-1 150,0 0-197,-1-2 138,0 0-230,-1-2 28,-2 1 170,1-2 90,-2 0 134,1 1 16,-1-1-250,1 0 79,1 0 0,0-2 27,2 1-154,0-1 84,-1 1 118,1 0 112,-1 1-133,-1 0 16,0 1 69,0 2 10,1 0-148,1 1 10,0 1-86,2 1 17,-1 1 101,1-1-32,1 1-133,-1 0 79,1 1 44,2-1 20,0 0 38,3-1-5,1 1-107,2 0 107,0-1-1,2 0 1,1 0-107,3 0 32,1-1 59,4 0-22,2-1 48,2 0 65,3-1-54,2-1-16,2 1 42,0 0-52,2 1 15,-1 0-5,1 1-112,0 0 107,0 2-1,0 0 76,-1 1-129,0 1 43,-2 0 21,-1 1 65,-2 0-54,-1 0-16,-4 0 42,-1 1-52,-3 2-97,-1-1 102,-3 0-1,-1-1 76,-1 0-54,0 1 96,-1-1-176,2 1-22,-1 1 76,1 0-33,0 0 48,0 0-10,2 0 5,0 0 0,-1-1 0,0 1 0,-1 0-112,-1 0 107,0 0-1,2 1 1,-1 0 5,-1 0 0,1 0 0,-2 1 75,1 1-134,-1 0 43,-1 1 21,1-1 65,0 1-129,-2-1 43,0-1 21,-1 1 65,-2-1-129,-1-1 43,-2-2 21,0 1-10,0 1-107,-1 0 32,0 1 59,0 0-22,-1 1 48,0 1-10,-1 1-107,1 1 107,-3-1-1,1 0 76,-1 0-129,-2-1 43,0-1 21,-1 0 65,0-1 20,0 0 113,0 0 10,1 0 118,-1 0-139,1-1 85,-1 1-138,0 0 112,-1-1 37,-1-1 64,0 0-48,-2-1-17,0-1-180,-1 0 10,-2-1-53,-1 0-69,-3 0-59,-1 0 48,-3 0-59,-3-1 17,-3 1 68,-2 0 54,-2 0-48,-1 0-16,-2 0-69,2 1 53,0 1 16,2-1-5,0 0 5,1 0 0,2-1 0,1 1 74,2 0-58,0 0-16,1 0 43,1-1-54,2 0-95,0 0 100,-1 0-260,1 0 74,-1 1 5,-1 0 27,-1 0 182,1-1 26,0 1 5,2-1-64,0 0-53,2 0 48,1 0 16,2 0 70,1 0-129,1 0 43,-2 0-240,-1 0 64,-3-1 80,-2 0 43,-2 0-43,-1 1 21,0-1 70,-1 1 53,2 0-11,2 0-26,3 0-139,1 0 37,4 0-133,2 0 107,2 0-1,3 0-36,1 0 164,2 0-47,4 0-54,4-1 22,3-1 64,3-1-22,2 0 48,2 0-10,0 0-107,1 1 107,1 0-1,1-1 1,2 0 80,2-1 90,2 0-21,2-2 16,2 0-37,1-3 10,1-2-192,2-1 91,-1 0-37,1-1 80,0 2-134,-1 0 43,0 1 21,-2 2-10,-1 1-107,0 1 107,-2 1-1,0 2 1,0 0 5,-1 2 0,-2 0 0,0 1 0,0 2-112,-1 1 107,-1-1 74,1 0 16,-1 0-218,0 0 69,-1 1 5,-1 1 102,-2 0-27,-1 0-21,-2 0 47,1-1-52,-3-1-97,0 0 102,-1 0-1,-2-1 76,-2-1-54,-2 1 96,-2-1-102,-1 0-4,-2 0-150,0 0-38,-1 0-74,0 0 86,-1 0 191,1 0 22,0 0 10,0 0 48,-2 1-10,0 0 42,-2 1-197,-4 0 96,-2-1-112,-4 0 27,-5 0-11,-4 1-75,-5-1-53,-4 1-26,-5-1-38,-2 2 80,-3 0-64,-2 2 21,-1 1 219,0 1 11,2-1-65,0 1 70,4-1-21,3-1 80,4 0 15,5-1 38,4-1 70,4-1 95,4-1 54,1-1 31,4 0 76,2 0 132,1 0-330,1 0-5,2 0-160,1-1-86,0 1-64,1 0 43,1 0-245,0 0-43,0 0 37,-2 0-26,0 0-107,-2 0-80,-2 0 240,-1 0 32,-2 0 149,0 0 11,-1 0 48,0 0-5,0 0 5,-1 0 0,1 0 0,2 0 0,0 0 224,1 0 85,1 0 27,0 0 48,1 0 182,2 0-12,1 0-244,1 0-70,0 0-144,1 0 21,1 0-96,0 0-15,0 0-76,0 0-20,1 0-113,1 0 64,3-2 11,3-1 70,2-1 20,3-1 113,2-2-64,3-1 101,3-1-176,2 0 53,2-1-58,2 0-65,3 0 129,2 1-43,4-1 53,3 0 65,3 1-54,3 2 96,0 0-176,2 1 53,-1 1-170,-1 0 79,-3 1 118,-3 2 112,-4 0-133,-2 1 16,-5 1-6,-2 0-5,-2 1 0,-3 0 0,-1 1-112,-2 0 32,-3 1 59,-1-1-22,-1 1 48,-3 0-10,-2 0-182,-2 0 91,-2-1-149,0 1 112,-1 0-113,0 0 108,0 1 4,-1 2 76,0-1-54,0 1 58,-2 1 60,1 0-17,-1 2-101,0-1 107,0 0-75,0 1-54,-2 0 17,0 0-11,-1 1-75,-1-1 59,-2 1 166,-2-1 26,-1 1 80,-1-1-11,0-1 160,-1-2 70,0 0-86,0-1 38,0-1-48,0-1 85,-1-1-288,-1-1-64,-3-1 5,-1 0 54,-3 0-97,-2 0-42,-2 0-26,-2-1 111,-1 1-298,-1 1 127,0 1-346,-2 2-21,-1 0-160,-1 2 63,7-2 81</inkml:trace>
  <inkml:trace contextRef="#ctx0" brushRef="#br1" timeOffset="10890.883">660 198 3456,'0'0'0,"0"-1"1600,0 1-1792,0 0 400,0 0-261,0 1 106,0-1 448,0 0 102,0 0 117,0 0 37,0 0-256,0 1 6,0-1-352,0-1-326,0 1-80,0 0-90,0 0-38,0 0 1,0 0 68,0-1 17,-1 0 37,-1-1-5,-1-1 5,-2-1 485,-2 0 123,-2 0-229,-1-1 63,-3 0-132,-1 1-49,-2 1 43,0 1-59,0 0 17,0 1 68,2-1 17,0 1 37,2-2-5,1 0 79,0 0 17,1 1 37,2 1-155,1-1-63,0 0 84,1 0-36,1 1-214,0 1 64,-1-1 5,2 1 27,1 0 32,1 0 69,1 0-127,1 0 42,-2 0 96,1 1 80,0-1-91,0 0 38,-2 0-235,-1 1 64,-3 1-182,-2 1 118,-4 2-341,-3 1 21,-2 2 277,-2 0 17,-1 2 159,-1 0-26,1 0 21,-1-1 0,2 0 74,3-1 17,2-1-38,3-2 54,3-2-166,2-1 49,1-1 15,2-1-10,0 0 79,1-1 17,1 1-150,1 0 11,0 0 27,0-1 58,0 1-90,0 0 32,1 0 101,0 0 80,0 0-91,0 0 38,0 0 26,0 0-10,0 0 5,0 0 0,0 0-75,0 0 59,0 0-96,0 0-11,0 0-74,0-2 53,-1-2-59,0 0 17,-1-2-6,1-1 0,1-1 74,-1 0 54,1-1-122,0 1 42,0 1 21,0 0-10,-1 1 79,0 1 17,-1 0-150,1 0 11,1 0-85,-1 0 128,1 1 31,0-1 70,0 1 176,0-1 70,0 1-6,0 1 53,0 1-234,0 0-81,0 2-138,0 0-16,0-1-48,0 0 118,0 1-113,0-1 0,-1 1 1,1 0-6,-1 0 0,0 0 112,1-1-107,-1 2 0,1-1 187,0 0-21,0 0 16,0 0-70,0 0-53,0 1-27,0 1 75,0 0-26,0 1-65,0-1 22,0 1-49,0 1 124,0 1-38,0 1 53,0 1-122,0 1 37,1 1 133,0 0 70,1 1-123,1 0 10,1 0-79,0 0 16,1 0 63,0 0-20,-1 2 10,-1 0 0,0 2 0,-2 0 74,0 0-132,-1-1 42,0 0 96,0-1 5,0 0-144,-1-1 86,1-2-32,1-1 5,2 0-112,-1-2 32,2 0 133,-1-1-5,1-2 11,-2 0-70,1 0-53,-1 0-27,1 1 150,0 0-11,-1-1 11,-1-1-70,1 0 59,-1-2 16,0 1-43,1-1-21,-1 0 43,3 0-54,0-1 17,1 1 68,-1 0-58,2 0-16,0 1 43,0 0-54,0-1-95,1 1 26,1 0 133,0-1 70,0 0 101,2 0 21,-1 0-330,2 0 63,-2 0 38,1 0 48,0 0-10,0 1 47,0 0-85,1 1-11,-1-1-74,1 0 53,0 0 16,0 1 69,0-2-53,2 1 96,1-1-26,2 0 122,2 0-144,2 0-27,-1 0 6,2 0-49,-2 0 12,0 0 68,-1 0-58,-1 0-16,0 0 118,-1-1-38,1-1-134,-1 0 81,0 0-32,0 1 79,0-1-132,0 0 42,0 1 21,0 1-10,0-1-107,1 1 106,2 0-74,0 0 22,2-1 218,-1-1 10,1 0-175,-2 1-11,0-2 69,-1 1 6,-2 0 0,-2-1-70,-1 1 59,-1 1-59,0 0-95,0 1 26,0 0 58,-1-1 54,1-1-10,-1 0-28,-1-1 49,1 1-54,-2 0 17,-1 1-6,0 0 74,-3 1 17,1 0-150,-2 0 86,1 0-32,-2 0 79,0 0-132,-1 0 42,0 0 96,-1 0 5,1 0-144,-1 0 11,-1 0-309,0 0-70,1 0-373,-1 0-101,0-1-635,1 0-4809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90927-227B-4284-8EF6-A188E013AD12}" type="datetimeFigureOut">
              <a:rPr kumimoji="1" lang="ja-JP" altLang="en-US" smtClean="0"/>
              <a:t>2019/1/25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32DDD-F7DF-42BB-958B-91AF8EB85F87}" type="slidenum">
              <a:rPr kumimoji="1" lang="ja-JP" altLang="en-US" smtClean="0"/>
              <a:t>‹#›</a:t>
            </a:fld>
            <a:endParaRPr kumimoji="1" lang="ja-JP" altLang="en-US"/>
          </a:p>
        </p:txBody>
      </p:sp>
    </p:spTree>
    <p:extLst>
      <p:ext uri="{BB962C8B-B14F-4D97-AF65-F5344CB8AC3E}">
        <p14:creationId xmlns:p14="http://schemas.microsoft.com/office/powerpoint/2010/main" val="2268652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34578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36</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84651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43</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22824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1BD54-5B9E-4C99-8214-1C1D4CD3BCF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7577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ja-JP" altLang="en-US" dirty="0"/>
              <a:t>病院には２種類あります。１つ目は保険会社を通して紹介してもらうものです。</a:t>
            </a:r>
            <a:endParaRPr lang="en-US" altLang="ja-JP" dirty="0"/>
          </a:p>
          <a:p>
            <a:pPr marL="0" marR="0" indent="0" algn="l" defTabSz="1218987"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1218987" rtl="0" eaLnBrk="1" fontAlgn="auto" latinLnBrk="0" hangingPunct="1">
              <a:lnSpc>
                <a:spcPct val="100000"/>
              </a:lnSpc>
              <a:spcBef>
                <a:spcPts val="0"/>
              </a:spcBef>
              <a:spcAft>
                <a:spcPts val="0"/>
              </a:spcAft>
              <a:buClrTx/>
              <a:buSzTx/>
              <a:buFontTx/>
              <a:buNone/>
              <a:tabLst/>
              <a:defRPr/>
            </a:pPr>
            <a:r>
              <a:rPr lang="ja-JP" altLang="en-US" dirty="0"/>
              <a:t>・中国でアレルギー反応が出てしまったので病院に行きました。中国はとにかく採血、点滴が大好き。電話が混んでる場合があるから時間に余裕持って予約する。病院の時間も余裕持って行くのがベスト。保険会社から教えてもらえるのは最寄り駅だけなので、自分で予め調べておかないと迷子になる可能性がある。病院行くときは保険証とパスポートが必要。中国語が不安な人は、通訳を頼むのがオススメ。</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18238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次に２つ目の病院についてです。２つ目は</a:t>
            </a:r>
            <a:r>
              <a:rPr kumimoji="1" lang="zh-CN" altLang="en-US" dirty="0"/>
              <a:t>上海外国语大学</a:t>
            </a:r>
            <a:r>
              <a:rPr kumimoji="1" lang="ja-JP" altLang="en-US" dirty="0"/>
              <a:t>内にある診療所です。</a:t>
            </a:r>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22</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49280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次は留学中に起こったトラブルについてです</a:t>
            </a:r>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23</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554572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トラブルは分類ごとに説明しようと思います。</a:t>
            </a:r>
            <a:endParaRPr lang="en-US" altLang="ja-JP" dirty="0"/>
          </a:p>
          <a:p>
            <a:r>
              <a:rPr lang="ja-JP" altLang="en-US" dirty="0"/>
              <a:t>まず旅行関連です。</a:t>
            </a:r>
            <a:endParaRPr lang="en-US" altLang="ja-JP" dirty="0"/>
          </a:p>
          <a:p>
            <a:r>
              <a:rPr lang="ja-JP" altLang="en-US" dirty="0"/>
              <a:t>中国は全部で五つ星までホテルのランクがあって、外国人は三ツ星から宿泊🉑。けれど念のために予約する前にホテルに電話で宿泊できるかどうか聞くのがベスト。</a:t>
            </a:r>
            <a:endParaRPr lang="en-US" altLang="ja-JP" dirty="0"/>
          </a:p>
          <a:p>
            <a:r>
              <a:rPr lang="ja-JP" altLang="en-US" dirty="0"/>
              <a:t>・高鉄にのって移動する場合、外国人はチケットをチケットカウンターに受け取りに行かなきゃ行けません。なので早めにチケットカウンターに行くか、チケットを郵送するサービスを利用するといいと思います。</a:t>
            </a:r>
            <a:endParaRPr lang="en-US" altLang="ja-JP" dirty="0"/>
          </a:p>
          <a:p>
            <a:r>
              <a:rPr kumimoji="1" lang="ja-JP" altLang="en-US" dirty="0"/>
              <a:t>次に盗難、紛失です</a:t>
            </a:r>
            <a:r>
              <a:rPr lang="ja-JP" altLang="en-US" dirty="0"/>
              <a:t>。今回は携帯の盗難が一回、携帯の紛失が一回ありました。紛失の場合は拾った人が電話に出てくれて取りに行けたから無事に手元に戻ってきました。しかし盗難は戻ってきませんでした・・・</a:t>
            </a:r>
            <a:endParaRPr lang="en-US" altLang="ja-JP" dirty="0"/>
          </a:p>
          <a:p>
            <a:r>
              <a:rPr lang="ja-JP" altLang="en-US" dirty="0"/>
              <a:t>中国は盗難も多く、支払いは基本携帯のお財布機能があるので携帯は必ず注意して持っておくこと。また無くなったときは必ずすぐにサービスを止めるのが一番。</a:t>
            </a:r>
            <a:endParaRPr lang="en-US" altLang="ja-JP" dirty="0"/>
          </a:p>
          <a:p>
            <a:r>
              <a:rPr lang="ja-JP" altLang="en-US" dirty="0"/>
              <a:t>今回の</a:t>
            </a:r>
            <a:r>
              <a:rPr lang="en-US" altLang="ja-JP" dirty="0"/>
              <a:t>SA</a:t>
            </a:r>
            <a:r>
              <a:rPr lang="ja-JP" altLang="en-US" dirty="0"/>
              <a:t>メンバーの張本さんが台湾国籍なことで分かったことですが、台湾パスポートの人は、台胞証が必要です。でもこれは台湾でしか取れないです。台湾パスポートは注意して下さい。</a:t>
            </a:r>
            <a:endParaRPr kumimoji="1" lang="en-US" altLang="ja-JP" dirty="0"/>
          </a:p>
          <a:p>
            <a:r>
              <a:rPr kumimoji="1" lang="ja-JP" altLang="en-US" dirty="0"/>
              <a:t>最後に宿舎でのトラブルについてです。</a:t>
            </a:r>
            <a:endParaRPr kumimoji="1" lang="en-US" altLang="ja-JP" dirty="0"/>
          </a:p>
          <a:p>
            <a:r>
              <a:rPr kumimoji="1" lang="ja-JP" altLang="en-US" dirty="0"/>
              <a:t>先ほどのスライドでも触れていたので補足程度にしておきます</a:t>
            </a:r>
            <a:endParaRPr kumimoji="1" lang="en-US" altLang="ja-JP" dirty="0"/>
          </a:p>
          <a:p>
            <a:r>
              <a:rPr lang="ja-JP" altLang="en-US" dirty="0"/>
              <a:t>まず、冷蔵庫ものがなくなります。他の階でも盗難が今年は数多くありました。でも今年から全ての部屋に冷蔵庫がつくみたいです。</a:t>
            </a:r>
            <a:endParaRPr lang="en-US" altLang="ja-JP" dirty="0"/>
          </a:p>
          <a:p>
            <a:r>
              <a:rPr lang="ja-JP" altLang="en-US" dirty="0"/>
              <a:t>・洗濯機がたまに壊れたりします。特に私たちが泊まっていた</a:t>
            </a:r>
            <a:r>
              <a:rPr lang="en-US" altLang="ja-JP" dirty="0"/>
              <a:t>11</a:t>
            </a:r>
            <a:r>
              <a:rPr lang="ja-JP" altLang="en-US" dirty="0"/>
              <a:t>階はかなりの頻度で故障しました笑　また修理するまでにすごく時間がかかります。洗濯機のなか、また乾燥機の中に知らない人のものをたまに入れられたりします。特に女性の皆さんは注意してください。</a:t>
            </a:r>
            <a:br>
              <a:rPr lang="ja-JP" altLang="en-US" dirty="0"/>
            </a:br>
            <a:r>
              <a:rPr lang="ja-JP" altLang="en-US" dirty="0"/>
              <a:t>トラブルは以上です。</a:t>
            </a:r>
            <a:endParaRPr lang="en-US" altLang="ja-JP" dirty="0"/>
          </a:p>
          <a:p>
            <a:r>
              <a:rPr lang="ja-JP" altLang="en-US" dirty="0"/>
              <a:t>次に買い物についてです。</a:t>
            </a:r>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54762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中国の買い物は大まかに３つ・微信支付・支付宝・現金　主に使われてるのは微信支付と支付宝。現在では現金が使われることが少ないのでおつりを返せないときも。</a:t>
            </a:r>
            <a:endParaRPr lang="en-US" altLang="ja-JP" dirty="0"/>
          </a:p>
          <a:p>
            <a:r>
              <a:rPr lang="ja-JP" altLang="en-US" dirty="0"/>
              <a:t>支付宝を使うためには銀行口座が必要です。また、淘宝（ネットショッピング的なもの）を使うためにも支付宝を作らなきゃいけません。</a:t>
            </a:r>
            <a:endParaRPr lang="en-US" altLang="ja-JP" dirty="0"/>
          </a:p>
          <a:p>
            <a:r>
              <a:rPr lang="ja-JP" altLang="en-US" dirty="0"/>
              <a:t>買い物する際はお財布機能を使うとすごく便利なのですが、電波が悪かったり電池切れしたりすると結構困ります。なので念のために現金を多少もっておくといいです。</a:t>
            </a:r>
            <a:endParaRPr lang="en-US" altLang="ja-JP" dirty="0"/>
          </a:p>
          <a:p>
            <a:r>
              <a:rPr lang="ja-JP" altLang="en-US" dirty="0"/>
              <a:t>次に主な買い物場所です</a:t>
            </a:r>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10048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虹口足球场の近くにある龙之梦。ここにはスーパーもあったり、服屋さん、本屋さんなど色々あるのでひと通りものは揃います。また大学付近にも</a:t>
            </a:r>
            <a:r>
              <a:rPr lang="zh-CN" altLang="en-US" dirty="0"/>
              <a:t>家乐福</a:t>
            </a:r>
            <a:r>
              <a:rPr lang="ja-JP" altLang="en-US" dirty="0"/>
              <a:t>というスーパーがあります。</a:t>
            </a:r>
            <a:endParaRPr lang="en-US" altLang="ja-JP" dirty="0"/>
          </a:p>
          <a:p>
            <a:r>
              <a:rPr lang="ja-JP" altLang="en-US" dirty="0"/>
              <a:t>また、上海科技馆の地下にパチモン街じゃ値引きができます。興味ある人は行ってみてはいかがでしょうか</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26</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44127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35605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35</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21232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3600" y="1498602"/>
            <a:ext cx="7010400" cy="3298825"/>
          </a:xfrm>
        </p:spPr>
        <p:txBody>
          <a:bodyPr rtlCol="0">
            <a:normAutofit/>
          </a:bodyPr>
          <a:lstStyle>
            <a:lvl1pPr algn="l" rtl="0">
              <a:lnSpc>
                <a:spcPct val="90000"/>
              </a:lnSpc>
              <a:defRPr sz="5400" cap="none"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4673600" y="4927600"/>
            <a:ext cx="7010400" cy="1244600"/>
          </a:xfrm>
        </p:spPr>
        <p:txBody>
          <a:bodyPr rtlCol="0">
            <a:normAutofit/>
          </a:bodyPr>
          <a:lstStyle>
            <a:lvl1pPr marL="0" indent="0" algn="l" rtl="0">
              <a:spcBef>
                <a:spcPts val="0"/>
              </a:spcBef>
              <a:buNone/>
              <a:defRPr sz="2800" b="0">
                <a:solidFill>
                  <a:schemeClr val="tx1"/>
                </a:solidFill>
                <a:latin typeface="Meiryo UI" panose="020B0604030504040204" pitchFamily="50" charset="-128"/>
                <a:ea typeface="Meiryo UI" panose="020B0604030504040204" pitchFamily="50" charset="-128"/>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Tree>
    <p:extLst>
      <p:ext uri="{BB962C8B-B14F-4D97-AF65-F5344CB8AC3E}">
        <p14:creationId xmlns:p14="http://schemas.microsoft.com/office/powerpoint/2010/main" val="1495084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p:txBody>
          <a:bodyPr vert="eaVert" rtlCol="0"/>
          <a:lstStyle>
            <a:lvl1pPr>
              <a:defRPr>
                <a:latin typeface="Meiryo UI" panose="020B0604030504040204" pitchFamily="50" charset="-128"/>
                <a:ea typeface="Meiryo UI" panose="020B0604030504040204" pitchFamily="50" charset="-128"/>
              </a:defRPr>
            </a:lvl1pPr>
            <a:lvl2pPr rtl="0">
              <a:defRPr>
                <a:latin typeface="Meiryo UI" panose="020B0604030504040204" pitchFamily="50" charset="-128"/>
                <a:ea typeface="Meiryo UI" panose="020B0604030504040204" pitchFamily="50" charset="-128"/>
              </a:defRPr>
            </a:lvl2pPr>
            <a:lvl3pPr rtl="0">
              <a:defRPr>
                <a:latin typeface="Meiryo UI" panose="020B0604030504040204" pitchFamily="50" charset="-128"/>
                <a:ea typeface="Meiryo UI" panose="020B0604030504040204" pitchFamily="50" charset="-128"/>
              </a:defRPr>
            </a:lvl3pPr>
            <a:lvl4pPr rtl="0">
              <a:defRPr>
                <a:latin typeface="Meiryo UI" panose="020B0604030504040204" pitchFamily="50" charset="-128"/>
                <a:ea typeface="Meiryo UI" panose="020B0604030504040204" pitchFamily="50" charset="-128"/>
              </a:defRPr>
            </a:lvl4pPr>
            <a:lvl5pPr rtl="0">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C2F8A2CC-83EA-44CF-86AD-905001F0ADF1}" type="datetime1">
              <a:rPr lang="ja-JP" altLang="en-US" smtClean="0"/>
              <a:pPr/>
              <a:t>2019/1/25</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91C5AD9-787D-40FA-8A4D-16A055B9AF81}" type="slidenum">
              <a:rPr lang="en-US" altLang="ja-JP" noProof="0" smtClean="0"/>
              <a:pPr/>
              <a:t>‹#›</a:t>
            </a:fld>
            <a:endParaRPr lang="ja-JP" altLang="en-US" noProof="0" dirty="0"/>
          </a:p>
        </p:txBody>
      </p:sp>
    </p:spTree>
    <p:extLst>
      <p:ext uri="{BB962C8B-B14F-4D97-AF65-F5344CB8AC3E}">
        <p14:creationId xmlns:p14="http://schemas.microsoft.com/office/powerpoint/2010/main" val="74231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855200" y="274639"/>
            <a:ext cx="1422400" cy="5897561"/>
          </a:xfrm>
        </p:spPr>
        <p:txBody>
          <a:bodyPr vert="eaVert"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a:xfrm>
            <a:off x="1117600" y="274639"/>
            <a:ext cx="8534401" cy="5897561"/>
          </a:xfrm>
        </p:spPr>
        <p:txBody>
          <a:bodyPr vert="eaVert" rtlCol="0"/>
          <a:lstStyle>
            <a:lvl1pPr>
              <a:defRPr>
                <a:latin typeface="Meiryo UI" panose="020B0604030504040204" pitchFamily="50" charset="-128"/>
                <a:ea typeface="Meiryo UI" panose="020B0604030504040204" pitchFamily="50" charset="-128"/>
              </a:defRPr>
            </a:lvl1pPr>
            <a:lvl2pPr rtl="0">
              <a:defRPr>
                <a:latin typeface="Meiryo UI" panose="020B0604030504040204" pitchFamily="50" charset="-128"/>
                <a:ea typeface="Meiryo UI" panose="020B0604030504040204" pitchFamily="50" charset="-128"/>
              </a:defRPr>
            </a:lvl2pPr>
            <a:lvl3pPr rtl="0">
              <a:defRPr>
                <a:latin typeface="Meiryo UI" panose="020B0604030504040204" pitchFamily="50" charset="-128"/>
                <a:ea typeface="Meiryo UI" panose="020B0604030504040204" pitchFamily="50" charset="-128"/>
              </a:defRPr>
            </a:lvl3pPr>
            <a:lvl4pPr rtl="0">
              <a:defRPr>
                <a:latin typeface="Meiryo UI" panose="020B0604030504040204" pitchFamily="50" charset="-128"/>
                <a:ea typeface="Meiryo UI" panose="020B0604030504040204" pitchFamily="50" charset="-128"/>
              </a:defRPr>
            </a:lvl4pPr>
            <a:lvl5pPr rtl="0">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B8DC26A9-A910-4940-82F6-DA00D3064203}" type="datetime1">
              <a:rPr lang="ja-JP" altLang="en-US" smtClean="0"/>
              <a:pPr/>
              <a:t>2019/1/25</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91C5AD9-787D-40FA-8A4D-16A055B9AF81}" type="slidenum">
              <a:rPr lang="en-US" altLang="ja-JP" noProof="0" smtClean="0"/>
              <a:pPr/>
              <a:t>‹#›</a:t>
            </a:fld>
            <a:endParaRPr lang="ja-JP" altLang="en-US" noProof="0" dirty="0"/>
          </a:p>
        </p:txBody>
      </p:sp>
    </p:spTree>
    <p:extLst>
      <p:ext uri="{BB962C8B-B14F-4D97-AF65-F5344CB8AC3E}">
        <p14:creationId xmlns:p14="http://schemas.microsoft.com/office/powerpoint/2010/main" val="337983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ltLang="ja-JP"/>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ltLang="ja-JP"/>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06622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Content Placeholder 2"/>
          <p:cNvSpPr>
            <a:spLocks noGrp="1"/>
          </p:cNvSpPr>
          <p:nvPr>
            <p:ph idx="1"/>
          </p:nvPr>
        </p:nvSpPr>
        <p:spPr/>
        <p:txBody>
          <a:body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43651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ltLang="ja-JP"/>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1/25/2019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1986347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ja-JP"/>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91626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ja-JP"/>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22021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86435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44360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ja-JP"/>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8537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lgn="l" rtl="0">
              <a:defRPr>
                <a:latin typeface="Meiryo UI" panose="020B0604030504040204" pitchFamily="50" charset="-128"/>
                <a:ea typeface="Meiryo UI" panose="020B0604030504040204" pitchFamily="50" charset="-128"/>
              </a:defRPr>
            </a:lvl5pPr>
            <a:lvl6pPr algn="l" rtl="0">
              <a:defRPr/>
            </a:lvl6pPr>
            <a:lvl7pPr algn="l" rtl="0">
              <a:defRPr baseline="0"/>
            </a:lvl7pPr>
            <a:lvl8pPr algn="l" rtl="0">
              <a:defRPr baseline="0"/>
            </a:lvl8pPr>
            <a:lvl9pPr algn="l" rtl="0">
              <a:defRPr baseline="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4BF374EB-F736-4D96-9FF0-F1FD7BA1240A}" type="datetime1">
              <a:rPr lang="ja-JP" altLang="en-US" smtClean="0"/>
              <a:pPr/>
              <a:t>2019/1/25</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DA60BA0E-20D0-4E7C-B286-26C960A6788F}" type="slidenum">
              <a:rPr lang="en-US" altLang="ja-JP" noProof="0" smtClean="0"/>
              <a:pPr/>
              <a:t>‹#›</a:t>
            </a:fld>
            <a:endParaRPr lang="ja-JP" altLang="en-US" noProof="0" dirty="0"/>
          </a:p>
        </p:txBody>
      </p:sp>
    </p:spTree>
    <p:extLst>
      <p:ext uri="{BB962C8B-B14F-4D97-AF65-F5344CB8AC3E}">
        <p14:creationId xmlns:p14="http://schemas.microsoft.com/office/powerpoint/2010/main" val="182664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ja-JP"/>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ja-JP"/>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3611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58710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ltLang="ja-JP"/>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1/25/2019</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66433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A238204-0087-46C2-B22E-5242A5FD235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xmlns="" id="{A3AFD461-0925-4218-9F2C-CE299F40B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7A355F50-7DBC-4DDF-A8C1-2FD4BA2A00D2}"/>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5" name="フッター プレースホルダー 4">
            <a:extLst>
              <a:ext uri="{FF2B5EF4-FFF2-40B4-BE49-F238E27FC236}">
                <a16:creationId xmlns:a16="http://schemas.microsoft.com/office/drawing/2014/main" xmlns="" id="{AA9B7D48-540C-4D3B-9BE5-C32D06305EA1}"/>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xmlns="" id="{D09B86A6-D106-4F51-B264-7C12F8134A55}"/>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1358709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A6A33F0-13D7-4034-939F-10CBF303A3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44EF153D-19C3-47AB-84E9-56827245F71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650E9E19-FF8C-49EB-94D2-56B84912E339}"/>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5" name="フッター プレースホルダー 4">
            <a:extLst>
              <a:ext uri="{FF2B5EF4-FFF2-40B4-BE49-F238E27FC236}">
                <a16:creationId xmlns:a16="http://schemas.microsoft.com/office/drawing/2014/main" xmlns="" id="{6E75D4F6-3D65-480B-BF21-2C2A855014FA}"/>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xmlns="" id="{E5F58D02-9F07-4044-AC0D-9F43E05C14A5}"/>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234053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5AB9CC0-791A-41E5-8F6F-135301B24A0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FECE6A56-B1DE-43B7-8265-2C26B08559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7FA995ED-12AE-4AF0-BD50-6DF44E452679}"/>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5" name="フッター プレースホルダー 4">
            <a:extLst>
              <a:ext uri="{FF2B5EF4-FFF2-40B4-BE49-F238E27FC236}">
                <a16:creationId xmlns:a16="http://schemas.microsoft.com/office/drawing/2014/main" xmlns="" id="{2950F5CD-ECBC-4513-903D-C91A40646A85}"/>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xmlns="" id="{CBAFBC06-02C7-4F93-91A8-D13578E239B2}"/>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4266076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2BA04FC-107B-4217-B86D-6913182986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C4A05A63-0F64-4DD0-B2F2-B263A6D1990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D0B59725-694C-494A-AF7B-36D221F4803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89416C6A-98DA-4D4B-82DA-CCBC63D61EDD}"/>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6" name="フッター プレースホルダー 5">
            <a:extLst>
              <a:ext uri="{FF2B5EF4-FFF2-40B4-BE49-F238E27FC236}">
                <a16:creationId xmlns:a16="http://schemas.microsoft.com/office/drawing/2014/main" xmlns="" id="{C2D1B236-2EC2-429A-860F-FC07CC1CBAC4}"/>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xmlns="" id="{29F0227F-251F-41FB-BBA4-8573E463F616}"/>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3905534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F4F9900-3A02-47A4-A98F-2D06FBD6CA2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1C6BB808-D8AF-401E-82A5-64DC52A58F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4946E449-12D9-42CF-8F35-54CF39F7A3C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3EFD7447-59D6-4D2C-8CBD-4B62E0E1C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032E3E6E-C32B-4544-A331-98BF47EB683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DFAD3AB4-82FC-4450-9395-E8990971D7BB}"/>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8" name="フッター プレースホルダー 7">
            <a:extLst>
              <a:ext uri="{FF2B5EF4-FFF2-40B4-BE49-F238E27FC236}">
                <a16:creationId xmlns:a16="http://schemas.microsoft.com/office/drawing/2014/main" xmlns="" id="{041EB92C-8DBB-4DBE-B2B9-A0C6210B46D9}"/>
              </a:ext>
            </a:extLst>
          </p:cNvPr>
          <p:cNvSpPr>
            <a:spLocks noGrp="1"/>
          </p:cNvSpPr>
          <p:nvPr>
            <p:ph type="ftr" sz="quarter" idx="11"/>
          </p:nvPr>
        </p:nvSpPr>
        <p:spPr/>
        <p:txBody>
          <a:bodyPr/>
          <a:lstStyle/>
          <a:p>
            <a:endParaRPr kumimoji="1" lang="ja-JP" altLang="en-US" dirty="0"/>
          </a:p>
        </p:txBody>
      </p:sp>
      <p:sp>
        <p:nvSpPr>
          <p:cNvPr id="9" name="スライド番号プレースホルダー 8">
            <a:extLst>
              <a:ext uri="{FF2B5EF4-FFF2-40B4-BE49-F238E27FC236}">
                <a16:creationId xmlns:a16="http://schemas.microsoft.com/office/drawing/2014/main" xmlns="" id="{6D0BCC2F-4F31-432A-9C35-75E9D4CE7A8D}"/>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2266347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FC615FC-667F-4BAF-8596-315C4C735CA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E0F0F96F-987A-472F-A6E3-F6CDB3CF9EAD}"/>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4" name="フッター プレースホルダー 3">
            <a:extLst>
              <a:ext uri="{FF2B5EF4-FFF2-40B4-BE49-F238E27FC236}">
                <a16:creationId xmlns:a16="http://schemas.microsoft.com/office/drawing/2014/main" xmlns="" id="{CE712A8F-77BC-485B-BA8F-DEB1874F3FF3}"/>
              </a:ext>
            </a:extLst>
          </p:cNvPr>
          <p:cNvSpPr>
            <a:spLocks noGrp="1"/>
          </p:cNvSpPr>
          <p:nvPr>
            <p:ph type="ftr" sz="quarter" idx="1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xmlns="" id="{47B12E34-19BD-443D-9E52-13C189986645}"/>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3332270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AB15FC6E-B3E4-4BF0-923D-E6620C5C0D69}"/>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3" name="フッター プレースホルダー 2">
            <a:extLst>
              <a:ext uri="{FF2B5EF4-FFF2-40B4-BE49-F238E27FC236}">
                <a16:creationId xmlns:a16="http://schemas.microsoft.com/office/drawing/2014/main" xmlns="" id="{71A8522B-5862-4535-A8C2-F4B6D93F0484}"/>
              </a:ext>
            </a:extLst>
          </p:cNvPr>
          <p:cNvSpPr>
            <a:spLocks noGrp="1"/>
          </p:cNvSpPr>
          <p:nvPr>
            <p:ph type="ftr" sz="quarter" idx="1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xmlns="" id="{6E2484A8-ADF0-4E5F-9C74-6EC4F4D57DB8}"/>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335139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12800" y="4445000"/>
            <a:ext cx="7010400" cy="1930400"/>
          </a:xfrm>
        </p:spPr>
        <p:txBody>
          <a:bodyPr rtlCol="0" anchor="t">
            <a:normAutofit/>
          </a:bodyPr>
          <a:lstStyle>
            <a:lvl1pPr algn="l" rtl="0">
              <a:defRPr sz="5400" b="0" cap="none"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812800" y="3124201"/>
            <a:ext cx="7010400" cy="1296987"/>
          </a:xfrm>
        </p:spPr>
        <p:txBody>
          <a:bodyPr rtlCol="0" anchor="b">
            <a:normAutofit/>
          </a:bodyPr>
          <a:lstStyle>
            <a:lvl1pPr marL="0" indent="0" algn="l" rtl="0">
              <a:spcBef>
                <a:spcPts val="0"/>
              </a:spcBef>
              <a:buNone/>
              <a:defRPr sz="2800">
                <a:solidFill>
                  <a:schemeClr val="tx1"/>
                </a:solidFill>
                <a:latin typeface="Meiryo UI" panose="020B0604030504040204" pitchFamily="50" charset="-128"/>
                <a:ea typeface="Meiryo UI" panose="020B0604030504040204" pitchFamily="50" charset="-128"/>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ja-JP" altLang="en-US" noProof="0"/>
              <a:t>マスター テキストの書式設定</a:t>
            </a:r>
          </a:p>
        </p:txBody>
      </p:sp>
    </p:spTree>
    <p:extLst>
      <p:ext uri="{BB962C8B-B14F-4D97-AF65-F5344CB8AC3E}">
        <p14:creationId xmlns:p14="http://schemas.microsoft.com/office/powerpoint/2010/main" val="2915474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8F0F771-8D84-4389-85B8-C45BD4BA633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E6AB3194-BA60-40CF-9E93-C21D847356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AE761338-D25C-4331-9F3B-AE81C6C33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C2EA4B55-D98D-43D2-ADCD-40E55BBEAE87}"/>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6" name="フッター プレースホルダー 5">
            <a:extLst>
              <a:ext uri="{FF2B5EF4-FFF2-40B4-BE49-F238E27FC236}">
                <a16:creationId xmlns:a16="http://schemas.microsoft.com/office/drawing/2014/main" xmlns="" id="{ADE009FC-0738-40BA-BA59-434A969D76C6}"/>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xmlns="" id="{1469A9B0-DA94-4C09-982A-EC1D04606058}"/>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4072319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131EB8C-891D-402C-9ED7-41BE7F3A916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41E6D4BB-DA66-474A-9725-421B4CF041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xmlns="" id="{901D9A1D-77A0-4E73-AA15-81E4C2705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6576F2E9-6E22-4EC4-ABFE-DBE6C5DCC9D3}"/>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6" name="フッター プレースホルダー 5">
            <a:extLst>
              <a:ext uri="{FF2B5EF4-FFF2-40B4-BE49-F238E27FC236}">
                <a16:creationId xmlns:a16="http://schemas.microsoft.com/office/drawing/2014/main" xmlns="" id="{8775BFC0-FC03-4E8D-8B98-35FF5446B119}"/>
              </a:ext>
            </a:extLst>
          </p:cNvPr>
          <p:cNvSpPr>
            <a:spLocks noGrp="1"/>
          </p:cNvSpPr>
          <p:nvPr>
            <p:ph type="ftr" sz="quarter" idx="11"/>
          </p:nvPr>
        </p:nvSpPr>
        <p:spPr/>
        <p:txBody>
          <a:bodyPr/>
          <a:lstStyle/>
          <a:p>
            <a:endParaRPr kumimoji="1" lang="ja-JP" altLang="en-US" dirty="0"/>
          </a:p>
        </p:txBody>
      </p:sp>
      <p:sp>
        <p:nvSpPr>
          <p:cNvPr id="7" name="スライド番号プレースホルダー 6">
            <a:extLst>
              <a:ext uri="{FF2B5EF4-FFF2-40B4-BE49-F238E27FC236}">
                <a16:creationId xmlns:a16="http://schemas.microsoft.com/office/drawing/2014/main" xmlns="" id="{8662BE58-B8F7-4F49-A391-D1DFF5D189FC}"/>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3050119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66CCDD1-48A3-491C-B84A-3E9B52D8173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4B5BDD31-E4EE-4972-8C8A-2190B3459FF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F8A2AD09-3C4E-4E29-A5DD-B643D61830DA}"/>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5" name="フッター プレースホルダー 4">
            <a:extLst>
              <a:ext uri="{FF2B5EF4-FFF2-40B4-BE49-F238E27FC236}">
                <a16:creationId xmlns:a16="http://schemas.microsoft.com/office/drawing/2014/main" xmlns="" id="{7591F496-8676-4E2F-8009-53B9263E3EFB}"/>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xmlns="" id="{CC4B540E-E999-4B59-AE02-CF8F85DF203A}"/>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4228081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21DBF634-73F8-4976-89F5-B0F2515FB48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708E529E-DB0B-436F-B4C4-4E8A5F04CF3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262DCB80-F0ED-4712-BD72-E7371ABAFEC4}"/>
              </a:ext>
            </a:extLst>
          </p:cNvPr>
          <p:cNvSpPr>
            <a:spLocks noGrp="1"/>
          </p:cNvSpPr>
          <p:nvPr>
            <p:ph type="dt" sz="half" idx="10"/>
          </p:nvPr>
        </p:nvSpPr>
        <p:spPr/>
        <p:txBody>
          <a:bodyPr/>
          <a:lstStyle/>
          <a:p>
            <a:fld id="{B01B049F-54E1-4363-B733-64AFB36DB165}" type="datetimeFigureOut">
              <a:rPr kumimoji="1" lang="ja-JP" altLang="en-US" smtClean="0"/>
              <a:t>2019/1/25</a:t>
            </a:fld>
            <a:endParaRPr kumimoji="1" lang="ja-JP" altLang="en-US" dirty="0"/>
          </a:p>
        </p:txBody>
      </p:sp>
      <p:sp>
        <p:nvSpPr>
          <p:cNvPr id="5" name="フッター プレースホルダー 4">
            <a:extLst>
              <a:ext uri="{FF2B5EF4-FFF2-40B4-BE49-F238E27FC236}">
                <a16:creationId xmlns:a16="http://schemas.microsoft.com/office/drawing/2014/main" xmlns="" id="{0DB137C1-01A6-48A9-A45A-5EE06A12D753}"/>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xmlns="" id="{D15C609E-6737-426E-B6AA-769E97C0FDF0}"/>
              </a:ext>
            </a:extLst>
          </p:cNvPr>
          <p:cNvSpPr>
            <a:spLocks noGrp="1"/>
          </p:cNvSpPr>
          <p:nvPr>
            <p:ph type="sldNum" sz="quarter" idx="12"/>
          </p:nvPr>
        </p:nvSpPr>
        <p:spPr/>
        <p:txBody>
          <a:body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13632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1521567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1965034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3413984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3137713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448265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1307443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1117600" y="1701800"/>
            <a:ext cx="4978400" cy="4470400"/>
          </a:xfrm>
        </p:spPr>
        <p:txBody>
          <a:bodyPr rtlCol="0">
            <a:normAutofit/>
          </a:bodyPr>
          <a:lstStyle>
            <a:lvl1pPr algn="l" rtl="0">
              <a:defRPr sz="2400">
                <a:latin typeface="Meiryo UI" panose="020B0604030504040204" pitchFamily="50" charset="-128"/>
                <a:ea typeface="Meiryo UI" panose="020B0604030504040204" pitchFamily="50" charset="-128"/>
              </a:defRPr>
            </a:lvl1pPr>
            <a:lvl2pPr algn="l" rtl="0">
              <a:defRPr sz="2000">
                <a:latin typeface="Meiryo UI" panose="020B0604030504040204" pitchFamily="50" charset="-128"/>
                <a:ea typeface="Meiryo UI" panose="020B0604030504040204" pitchFamily="50" charset="-128"/>
              </a:defRPr>
            </a:lvl2pPr>
            <a:lvl3pPr algn="l" rtl="0">
              <a:defRPr sz="1800">
                <a:latin typeface="Meiryo UI" panose="020B0604030504040204" pitchFamily="50" charset="-128"/>
                <a:ea typeface="Meiryo UI" panose="020B0604030504040204" pitchFamily="50" charset="-128"/>
              </a:defRPr>
            </a:lvl3pPr>
            <a:lvl4pPr algn="l" rtl="0">
              <a:defRPr sz="1800">
                <a:latin typeface="Meiryo UI" panose="020B0604030504040204" pitchFamily="50" charset="-128"/>
                <a:ea typeface="Meiryo UI" panose="020B0604030504040204" pitchFamily="50" charset="-128"/>
              </a:defRPr>
            </a:lvl4pPr>
            <a:lvl5pPr marL="2011328" algn="l" rtl="0">
              <a:defRPr sz="1800">
                <a:latin typeface="Meiryo UI" panose="020B0604030504040204" pitchFamily="50" charset="-128"/>
                <a:ea typeface="Meiryo UI" panose="020B0604030504040204" pitchFamily="50" charset="-128"/>
              </a:defRPr>
            </a:lvl5pPr>
            <a:lvl6pPr marL="2011328" algn="l" rtl="0">
              <a:defRPr sz="1800"/>
            </a:lvl6pPr>
            <a:lvl7pPr marL="2011328" algn="l" rtl="0">
              <a:defRPr sz="1800"/>
            </a:lvl7pPr>
            <a:lvl8pPr marL="2011328" algn="l" rtl="0">
              <a:defRPr sz="1800"/>
            </a:lvl8pPr>
            <a:lvl9pPr marL="2011328" algn="l" rtl="0">
              <a:defRPr sz="18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299200" y="1701800"/>
            <a:ext cx="4978400" cy="4470400"/>
          </a:xfrm>
        </p:spPr>
        <p:txBody>
          <a:bodyPr rtlCol="0">
            <a:normAutofit/>
          </a:bodyPr>
          <a:lstStyle>
            <a:lvl1pPr algn="l" rtl="0">
              <a:defRPr sz="2400">
                <a:latin typeface="Meiryo UI" panose="020B0604030504040204" pitchFamily="50" charset="-128"/>
                <a:ea typeface="Meiryo UI" panose="020B0604030504040204" pitchFamily="50" charset="-128"/>
              </a:defRPr>
            </a:lvl1pPr>
            <a:lvl2pPr algn="l" rtl="0">
              <a:defRPr sz="2000">
                <a:latin typeface="Meiryo UI" panose="020B0604030504040204" pitchFamily="50" charset="-128"/>
                <a:ea typeface="Meiryo UI" panose="020B0604030504040204" pitchFamily="50" charset="-128"/>
              </a:defRPr>
            </a:lvl2pPr>
            <a:lvl3pPr algn="l" rtl="0">
              <a:defRPr sz="1800">
                <a:latin typeface="Meiryo UI" panose="020B0604030504040204" pitchFamily="50" charset="-128"/>
                <a:ea typeface="Meiryo UI" panose="020B0604030504040204" pitchFamily="50" charset="-128"/>
              </a:defRPr>
            </a:lvl3pPr>
            <a:lvl4pPr algn="l" rtl="0">
              <a:defRPr sz="1800">
                <a:latin typeface="Meiryo UI" panose="020B0604030504040204" pitchFamily="50" charset="-128"/>
                <a:ea typeface="Meiryo UI" panose="020B0604030504040204" pitchFamily="50" charset="-128"/>
              </a:defRPr>
            </a:lvl4pPr>
            <a:lvl5pPr marL="2011328" algn="l" rtl="0">
              <a:defRPr sz="1800">
                <a:latin typeface="Meiryo UI" panose="020B0604030504040204" pitchFamily="50" charset="-128"/>
                <a:ea typeface="Meiryo UI" panose="020B0604030504040204" pitchFamily="50" charset="-128"/>
              </a:defRPr>
            </a:lvl5pPr>
            <a:lvl6pPr marL="2011328" algn="l" rtl="0">
              <a:defRPr sz="1800"/>
            </a:lvl6pPr>
            <a:lvl7pPr marL="2011328" algn="l" rtl="0">
              <a:defRPr sz="1800"/>
            </a:lvl7pPr>
            <a:lvl8pPr marL="2011328" algn="l" rtl="0">
              <a:defRPr sz="1800"/>
            </a:lvl8pPr>
            <a:lvl9pPr marL="2011328" algn="l" rtl="0">
              <a:defRPr sz="18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0F110953-F103-4950-89B2-F9924BD0F6EF}" type="datetime1">
              <a:rPr lang="ja-JP" altLang="en-US" smtClean="0"/>
              <a:pPr/>
              <a:t>2019/1/25</a:t>
            </a:fld>
            <a:endParaRPr lang="ja-JP" altLang="en-US" dirty="0"/>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B37DED6-D4C7-42EE-AB49-D2E39E64FDE4}" type="slidenum">
              <a:rPr lang="en-US" altLang="ja-JP" noProof="0" smtClean="0"/>
              <a:pPr/>
              <a:t>‹#›</a:t>
            </a:fld>
            <a:endParaRPr lang="ja-JP" altLang="en-US" noProof="0" dirty="0"/>
          </a:p>
        </p:txBody>
      </p:sp>
    </p:spTree>
    <p:extLst>
      <p:ext uri="{BB962C8B-B14F-4D97-AF65-F5344CB8AC3E}">
        <p14:creationId xmlns:p14="http://schemas.microsoft.com/office/powerpoint/2010/main" val="315772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3114496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2681992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3544465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113502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B073BD-CE78-EF46-84D3-21C2A563537B}" type="datetimeFigureOut">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3798983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lgn="l" rtl="0">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121665" y="1608836"/>
            <a:ext cx="4974336" cy="512064"/>
          </a:xfrm>
        </p:spPr>
        <p:txBody>
          <a:bodyPr rtlCol="0" anchor="b">
            <a:noAutofit/>
          </a:bodyPr>
          <a:lstStyle>
            <a:lvl1pPr marL="0" indent="0" algn="l" rtl="0">
              <a:spcBef>
                <a:spcPts val="0"/>
              </a:spcBef>
              <a:buNone/>
              <a:defRPr sz="2400" b="1">
                <a:latin typeface="Meiryo UI" panose="020B0604030504040204" pitchFamily="50" charset="-128"/>
                <a:ea typeface="Meiryo UI" panose="020B0604030504040204" pitchFamily="50" charset="-128"/>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117600" y="2209800"/>
            <a:ext cx="4978400" cy="3962400"/>
          </a:xfrm>
        </p:spPr>
        <p:txBody>
          <a:bodyPr rtlCol="0">
            <a:normAutofit/>
          </a:bodyPr>
          <a:lstStyle>
            <a:lvl1pPr algn="l" rtl="0">
              <a:defRPr sz="2000">
                <a:latin typeface="Meiryo UI" panose="020B0604030504040204" pitchFamily="50" charset="-128"/>
                <a:ea typeface="Meiryo UI" panose="020B0604030504040204" pitchFamily="50" charset="-128"/>
              </a:defRPr>
            </a:lvl1pPr>
            <a:lvl2pPr algn="l" rtl="0">
              <a:defRPr sz="1800">
                <a:latin typeface="Meiryo UI" panose="020B0604030504040204" pitchFamily="50" charset="-128"/>
                <a:ea typeface="Meiryo UI" panose="020B0604030504040204" pitchFamily="50" charset="-128"/>
              </a:defRPr>
            </a:lvl2pPr>
            <a:lvl3pPr algn="l" rtl="0">
              <a:defRPr sz="1800">
                <a:latin typeface="Meiryo UI" panose="020B0604030504040204" pitchFamily="50" charset="-128"/>
                <a:ea typeface="Meiryo UI" panose="020B0604030504040204" pitchFamily="50" charset="-128"/>
              </a:defRPr>
            </a:lvl3pPr>
            <a:lvl4pPr algn="l" rtl="0">
              <a:defRPr sz="1800">
                <a:latin typeface="Meiryo UI" panose="020B0604030504040204" pitchFamily="50" charset="-128"/>
                <a:ea typeface="Meiryo UI" panose="020B0604030504040204" pitchFamily="50" charset="-128"/>
              </a:defRPr>
            </a:lvl4pPr>
            <a:lvl5pPr marL="2011328" algn="l" rtl="0">
              <a:defRPr sz="1800">
                <a:latin typeface="Meiryo UI" panose="020B0604030504040204" pitchFamily="50" charset="-128"/>
                <a:ea typeface="Meiryo UI" panose="020B0604030504040204" pitchFamily="50" charset="-128"/>
              </a:defRPr>
            </a:lvl5pPr>
            <a:lvl6pPr marL="2011328" algn="l" rtl="0">
              <a:defRPr sz="1800"/>
            </a:lvl6pPr>
            <a:lvl7pPr marL="2011328" algn="l" rtl="0">
              <a:defRPr sz="1800"/>
            </a:lvl7pPr>
            <a:lvl8pPr marL="2011328" algn="l" rtl="0">
              <a:defRPr sz="1800"/>
            </a:lvl8pPr>
            <a:lvl9pPr marL="2011328" algn="l" rtl="0">
              <a:defRPr sz="18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303264" y="1608836"/>
            <a:ext cx="4974336" cy="512064"/>
          </a:xfrm>
        </p:spPr>
        <p:txBody>
          <a:bodyPr rtlCol="0" anchor="b">
            <a:noAutofit/>
          </a:bodyPr>
          <a:lstStyle>
            <a:lvl1pPr marL="0" indent="0" algn="l" rtl="0">
              <a:spcBef>
                <a:spcPts val="0"/>
              </a:spcBef>
              <a:buNone/>
              <a:defRPr sz="2400" b="1">
                <a:latin typeface="Meiryo UI" panose="020B0604030504040204" pitchFamily="50" charset="-128"/>
                <a:ea typeface="Meiryo UI" panose="020B0604030504040204" pitchFamily="50" charset="-128"/>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6299200" y="2209800"/>
            <a:ext cx="4978400" cy="3962400"/>
          </a:xfrm>
        </p:spPr>
        <p:txBody>
          <a:bodyPr rtlCol="0">
            <a:normAutofit/>
          </a:bodyPr>
          <a:lstStyle>
            <a:lvl1pPr algn="l" rtl="0">
              <a:defRPr sz="2000">
                <a:latin typeface="Meiryo UI" panose="020B0604030504040204" pitchFamily="50" charset="-128"/>
                <a:ea typeface="Meiryo UI" panose="020B0604030504040204" pitchFamily="50" charset="-128"/>
              </a:defRPr>
            </a:lvl1pPr>
            <a:lvl2pPr algn="l" rtl="0">
              <a:defRPr sz="1800">
                <a:latin typeface="Meiryo UI" panose="020B0604030504040204" pitchFamily="50" charset="-128"/>
                <a:ea typeface="Meiryo UI" panose="020B0604030504040204" pitchFamily="50" charset="-128"/>
              </a:defRPr>
            </a:lvl2pPr>
            <a:lvl3pPr algn="l" rtl="0">
              <a:defRPr sz="1800">
                <a:latin typeface="Meiryo UI" panose="020B0604030504040204" pitchFamily="50" charset="-128"/>
                <a:ea typeface="Meiryo UI" panose="020B0604030504040204" pitchFamily="50" charset="-128"/>
              </a:defRPr>
            </a:lvl3pPr>
            <a:lvl4pPr algn="l" rtl="0">
              <a:defRPr sz="1800">
                <a:latin typeface="Meiryo UI" panose="020B0604030504040204" pitchFamily="50" charset="-128"/>
                <a:ea typeface="Meiryo UI" panose="020B0604030504040204" pitchFamily="50" charset="-128"/>
              </a:defRPr>
            </a:lvl4pPr>
            <a:lvl5pPr marL="2011328" algn="l" rtl="0">
              <a:defRPr sz="1800">
                <a:latin typeface="Meiryo UI" panose="020B0604030504040204" pitchFamily="50" charset="-128"/>
                <a:ea typeface="Meiryo UI" panose="020B0604030504040204" pitchFamily="50" charset="-128"/>
              </a:defRPr>
            </a:lvl5pPr>
            <a:lvl6pPr marL="2011328" algn="l" rtl="0">
              <a:defRPr sz="1800"/>
            </a:lvl6pPr>
            <a:lvl7pPr marL="2011328" algn="l" rtl="0">
              <a:defRPr sz="1800"/>
            </a:lvl7pPr>
            <a:lvl8pPr marL="2011328" algn="l" rtl="0">
              <a:defRPr sz="1800"/>
            </a:lvl8pPr>
            <a:lvl9pPr marL="2011328" algn="l" rtl="0">
              <a:defRPr sz="18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D64F8FDF-BB89-49E4-889E-D3C420EFB379}" type="datetime1">
              <a:rPr lang="ja-JP" altLang="en-US" smtClean="0"/>
              <a:pPr/>
              <a:t>2019/1/25</a:t>
            </a:fld>
            <a:endParaRPr lang="ja-JP" altLang="en-US" dirty="0"/>
          </a:p>
        </p:txBody>
      </p:sp>
      <p:sp>
        <p:nvSpPr>
          <p:cNvPr id="8" name="フッター プレースホルダー 7"/>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9" name="スライド番号プレースホルダー 8"/>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B37DED6-D4C7-42EE-AB49-D2E39E64FDE4}" type="slidenum">
              <a:rPr lang="en-US" altLang="ja-JP" noProof="0" smtClean="0"/>
              <a:pPr/>
              <a:t>‹#›</a:t>
            </a:fld>
            <a:endParaRPr lang="ja-JP" altLang="en-US" noProof="0" dirty="0"/>
          </a:p>
        </p:txBody>
      </p:sp>
    </p:spTree>
    <p:extLst>
      <p:ext uri="{BB962C8B-B14F-4D97-AF65-F5344CB8AC3E}">
        <p14:creationId xmlns:p14="http://schemas.microsoft.com/office/powerpoint/2010/main" val="138787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E6AF1882-5664-4A7B-9E26-8B5DCEF6B44C}" type="datetime1">
              <a:rPr lang="ja-JP" altLang="en-US" smtClean="0"/>
              <a:pPr/>
              <a:t>2019/1/25</a:t>
            </a:fld>
            <a:endParaRPr lang="ja-JP" altLang="en-US" dirty="0"/>
          </a:p>
        </p:txBody>
      </p:sp>
      <p:sp>
        <p:nvSpPr>
          <p:cNvPr id="4" name="フッター プレースホルダー 3"/>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5" name="スライド番号プレースホルダー 4"/>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B37DED6-D4C7-42EE-AB49-D2E39E64FDE4}" type="slidenum">
              <a:rPr lang="en-US" altLang="ja-JP" noProof="0" smtClean="0"/>
              <a:pPr/>
              <a:t>‹#›</a:t>
            </a:fld>
            <a:endParaRPr lang="ja-JP" altLang="en-US" noProof="0" dirty="0"/>
          </a:p>
        </p:txBody>
      </p:sp>
    </p:spTree>
    <p:extLst>
      <p:ext uri="{BB962C8B-B14F-4D97-AF65-F5344CB8AC3E}">
        <p14:creationId xmlns:p14="http://schemas.microsoft.com/office/powerpoint/2010/main" val="147613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8824EB70-18AF-47DB-B05F-6704DB01AF3C}" type="datetime1">
              <a:rPr lang="ja-JP" altLang="en-US" smtClean="0"/>
              <a:pPr/>
              <a:t>2019/1/25</a:t>
            </a:fld>
            <a:endParaRPr lang="ja-JP" altLang="en-US" dirty="0"/>
          </a:p>
        </p:txBody>
      </p:sp>
      <p:sp>
        <p:nvSpPr>
          <p:cNvPr id="3" name="フッター プレースホルダー 2"/>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4" name="スライド番号プレースホルダー 3"/>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B37DED6-D4C7-42EE-AB49-D2E39E64FDE4}" type="slidenum">
              <a:rPr lang="en-US" altLang="ja-JP" noProof="0" smtClean="0"/>
              <a:pPr/>
              <a:t>‹#›</a:t>
            </a:fld>
            <a:endParaRPr lang="ja-JP" altLang="en-US" noProof="0" dirty="0"/>
          </a:p>
        </p:txBody>
      </p:sp>
    </p:spTree>
    <p:extLst>
      <p:ext uri="{BB962C8B-B14F-4D97-AF65-F5344CB8AC3E}">
        <p14:creationId xmlns:p14="http://schemas.microsoft.com/office/powerpoint/2010/main" val="5413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長方形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304801" y="1701800"/>
            <a:ext cx="3352800" cy="2844800"/>
          </a:xfrm>
        </p:spPr>
        <p:txBody>
          <a:bodyPr rtlCol="0" anchor="b">
            <a:normAutofit/>
          </a:bodyPr>
          <a:lstStyle>
            <a:lvl1pPr algn="l" rtl="0">
              <a:defRPr sz="2000" b="1">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470401" y="482600"/>
            <a:ext cx="6807200" cy="5892800"/>
          </a:xfrm>
        </p:spPr>
        <p:txBody>
          <a:bodyPr rtlCol="0">
            <a:normAutofit/>
          </a:bodyPr>
          <a:lstStyle>
            <a:lvl1pPr algn="l" rtl="0">
              <a:defRPr sz="2400">
                <a:latin typeface="Meiryo UI" panose="020B0604030504040204" pitchFamily="50" charset="-128"/>
                <a:ea typeface="Meiryo UI" panose="020B0604030504040204" pitchFamily="50" charset="-128"/>
              </a:defRPr>
            </a:lvl1pPr>
            <a:lvl2pPr algn="l" rtl="0">
              <a:defRPr sz="2000">
                <a:latin typeface="Meiryo UI" panose="020B0604030504040204" pitchFamily="50" charset="-128"/>
                <a:ea typeface="Meiryo UI" panose="020B0604030504040204" pitchFamily="50" charset="-128"/>
              </a:defRPr>
            </a:lvl2pPr>
            <a:lvl3pPr algn="l" rtl="0">
              <a:defRPr sz="1800">
                <a:latin typeface="Meiryo UI" panose="020B0604030504040204" pitchFamily="50" charset="-128"/>
                <a:ea typeface="Meiryo UI" panose="020B0604030504040204" pitchFamily="50" charset="-128"/>
              </a:defRPr>
            </a:lvl3pPr>
            <a:lvl4pPr algn="l" rtl="0">
              <a:defRPr sz="1800">
                <a:latin typeface="Meiryo UI" panose="020B0604030504040204" pitchFamily="50" charset="-128"/>
                <a:ea typeface="Meiryo UI" panose="020B0604030504040204" pitchFamily="50" charset="-128"/>
              </a:defRPr>
            </a:lvl4pPr>
            <a:lvl5pPr algn="l" rtl="0">
              <a:defRPr sz="1800">
                <a:latin typeface="Meiryo UI" panose="020B0604030504040204" pitchFamily="50" charset="-128"/>
                <a:ea typeface="Meiryo UI" panose="020B0604030504040204" pitchFamily="50" charset="-128"/>
              </a:defRPr>
            </a:lvl5pPr>
            <a:lvl6pPr algn="l" rtl="0">
              <a:defRPr sz="1800"/>
            </a:lvl6pPr>
            <a:lvl7pPr algn="l" rtl="0">
              <a:defRPr sz="1800"/>
            </a:lvl7pPr>
            <a:lvl8pPr algn="l" rtl="0">
              <a:defRPr sz="1800"/>
            </a:lvl8pPr>
            <a:lvl9pPr algn="l" rtl="0">
              <a:defRPr sz="18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304801" y="4648200"/>
            <a:ext cx="3352800" cy="1727200"/>
          </a:xfrm>
        </p:spPr>
        <p:txBody>
          <a:bodyPr rtlCol="0">
            <a:normAutofit/>
          </a:bodyPr>
          <a:lstStyle>
            <a:lvl1pPr marL="0" indent="0" algn="l" rtl="0">
              <a:spcBef>
                <a:spcPts val="1200"/>
              </a:spcBef>
              <a:buNone/>
              <a:defRPr sz="1600">
                <a:latin typeface="Meiryo UI" panose="020B0604030504040204" pitchFamily="50" charset="-128"/>
                <a:ea typeface="Meiryo UI" panose="020B0604030504040204" pitchFamily="50" charset="-128"/>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2134851C-10EC-498D-B928-233CB9E6A653}" type="datetime1">
              <a:rPr lang="ja-JP" altLang="en-US" smtClean="0"/>
              <a:pPr/>
              <a:t>2019/1/25</a:t>
            </a:fld>
            <a:endParaRPr lang="ja-JP" altLang="en-US" dirty="0"/>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2DFBB78A-01B4-41F2-96B0-677A4A282832}" type="slidenum">
              <a:rPr lang="en-US" altLang="ja-JP" noProof="0" smtClean="0"/>
              <a:pPr/>
              <a:t>‹#›</a:t>
            </a:fld>
            <a:endParaRPr lang="ja-JP" altLang="en-US" noProof="0" dirty="0"/>
          </a:p>
        </p:txBody>
      </p:sp>
    </p:spTree>
    <p:extLst>
      <p:ext uri="{BB962C8B-B14F-4D97-AF65-F5344CB8AC3E}">
        <p14:creationId xmlns:p14="http://schemas.microsoft.com/office/powerpoint/2010/main" val="21793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長方形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2438401" y="4800600"/>
            <a:ext cx="7315200" cy="762000"/>
          </a:xfrm>
        </p:spPr>
        <p:txBody>
          <a:bodyPr rtlCol="0" anchor="b">
            <a:normAutofit/>
          </a:bodyPr>
          <a:lstStyle>
            <a:lvl1pPr algn="l" rtl="0">
              <a:defRPr sz="2000" b="1">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図プレースホルダー 2"/>
          <p:cNvSpPr>
            <a:spLocks noGrp="1"/>
          </p:cNvSpPr>
          <p:nvPr>
            <p:ph type="pic" idx="1"/>
          </p:nvPr>
        </p:nvSpPr>
        <p:spPr>
          <a:xfrm>
            <a:off x="2438401" y="279402"/>
            <a:ext cx="7315200" cy="4448175"/>
          </a:xfrm>
        </p:spPr>
        <p:txBody>
          <a:bodyPr rtlCol="0">
            <a:normAutofit/>
          </a:bodyPr>
          <a:lstStyle>
            <a:lvl1pPr marL="0" indent="0" algn="l" rtl="0">
              <a:buNone/>
              <a:defRPr sz="2800">
                <a:latin typeface="Meiryo UI" panose="020B0604030504040204" pitchFamily="50" charset="-128"/>
                <a:ea typeface="Meiryo UI" panose="020B0604030504040204" pitchFamily="50" charset="-128"/>
              </a:defRPr>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2438401" y="5562600"/>
            <a:ext cx="7315200" cy="812800"/>
          </a:xfrm>
        </p:spPr>
        <p:txBody>
          <a:bodyPr rtlCol="0">
            <a:normAutofit/>
          </a:bodyPr>
          <a:lstStyle>
            <a:lvl1pPr marL="0" indent="0" algn="l" rtl="0">
              <a:spcBef>
                <a:spcPts val="0"/>
              </a:spcBef>
              <a:buNone/>
              <a:defRPr sz="1600">
                <a:latin typeface="Meiryo UI" panose="020B0604030504040204" pitchFamily="50" charset="-128"/>
                <a:ea typeface="Meiryo UI" panose="020B0604030504040204" pitchFamily="50" charset="-128"/>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6B963D3F-081F-43E5-B4CE-73ACC6F5359C}" type="datetime1">
              <a:rPr lang="ja-JP" altLang="en-US" smtClean="0"/>
              <a:pPr/>
              <a:t>2019/1/25</a:t>
            </a:fld>
            <a:endParaRPr lang="ja-JP" altLang="en-US" dirty="0"/>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2DFBB78A-01B4-41F2-96B0-677A4A282832}" type="slidenum">
              <a:rPr lang="en-US" altLang="ja-JP" noProof="0" smtClean="0"/>
              <a:pPr/>
              <a:t>‹#›</a:t>
            </a:fld>
            <a:endParaRPr lang="ja-JP" altLang="en-US" noProof="0" dirty="0"/>
          </a:p>
        </p:txBody>
      </p:sp>
    </p:spTree>
    <p:extLst>
      <p:ext uri="{BB962C8B-B14F-4D97-AF65-F5344CB8AC3E}">
        <p14:creationId xmlns:p14="http://schemas.microsoft.com/office/powerpoint/2010/main" val="353740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長方形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プレースホルダー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rtl="0">
              <a:defRPr sz="1200">
                <a:solidFill>
                  <a:schemeClr val="tx2">
                    <a:lumMod val="50000"/>
                    <a:lumOff val="50000"/>
                  </a:schemeClr>
                </a:solidFill>
                <a:latin typeface="Meiryo UI" panose="020B0604030504040204" pitchFamily="50" charset="-128"/>
                <a:ea typeface="Meiryo UI" panose="020B0604030504040204" pitchFamily="50" charset="-128"/>
              </a:defRPr>
            </a:lvl1pPr>
          </a:lstStyle>
          <a:p>
            <a:fld id="{4D5D3208-622F-45EC-8DDC-6FD10447BD98}" type="datetime1">
              <a:rPr lang="ja-JP" altLang="en-US" smtClean="0"/>
              <a:pPr/>
              <a:t>2019/1/25</a:t>
            </a:fld>
            <a:endParaRPr lang="ja-JP" altLang="en-US" dirty="0"/>
          </a:p>
        </p:txBody>
      </p:sp>
      <p:sp>
        <p:nvSpPr>
          <p:cNvPr id="5" name="フッター プレースホルダー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rtl="0">
              <a:defRPr sz="1200">
                <a:solidFill>
                  <a:schemeClr val="tx2">
                    <a:lumMod val="50000"/>
                    <a:lumOff val="50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rtl="0">
              <a:defRPr sz="1200">
                <a:solidFill>
                  <a:schemeClr val="tx2">
                    <a:lumMod val="50000"/>
                    <a:lumOff val="50000"/>
                  </a:schemeClr>
                </a:solidFill>
                <a:latin typeface="Meiryo UI" panose="020B0604030504040204" pitchFamily="50" charset="-128"/>
                <a:ea typeface="Meiryo UI" panose="020B0604030504040204" pitchFamily="50" charset="-128"/>
              </a:defRPr>
            </a:lvl1pPr>
          </a:lstStyle>
          <a:p>
            <a:fld id="{EB37DED6-D4C7-42EE-AB49-D2E39E64FDE4}" type="slidenum">
              <a:rPr lang="en-US" altLang="ja-JP" smtClean="0"/>
              <a:pPr/>
              <a:t>‹#›</a:t>
            </a:fld>
            <a:endParaRPr lang="ja-JP" altLang="en-US" dirty="0"/>
          </a:p>
        </p:txBody>
      </p:sp>
    </p:spTree>
    <p:extLst>
      <p:ext uri="{BB962C8B-B14F-4D97-AF65-F5344CB8AC3E}">
        <p14:creationId xmlns:p14="http://schemas.microsoft.com/office/powerpoint/2010/main" val="2241320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kumimoji="1" sz="4400" kern="1200" cap="none" baseline="0">
          <a:solidFill>
            <a:schemeClr val="tx1"/>
          </a:solidFill>
          <a:latin typeface="Meiryo UI" panose="020B0604030504040204" pitchFamily="50" charset="-128"/>
          <a:ea typeface="Meiryo UI" panose="020B0604030504040204" pitchFamily="50" charset="-128"/>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kumimoji="1"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kumimoji="1"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kumimoji="1"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kumimoji="1" sz="1800" kern="1200">
          <a:solidFill>
            <a:schemeClr val="tx1"/>
          </a:solidFill>
          <a:latin typeface="+mn-lt"/>
          <a:ea typeface="+mn-ea"/>
          <a:cs typeface="+mn-cs"/>
        </a:defRPr>
      </a:lvl9pPr>
    </p:bodyStyle>
    <p:otherStyle>
      <a:defPPr>
        <a:defRPr/>
      </a:defPPr>
      <a:lvl1pPr marL="0" algn="l" defTabSz="1218987" rtl="0" eaLnBrk="1" latinLnBrk="0" hangingPunct="1">
        <a:defRPr kumimoji="1" sz="2400" kern="1200">
          <a:solidFill>
            <a:schemeClr val="tx1"/>
          </a:solidFill>
          <a:latin typeface="+mn-lt"/>
          <a:ea typeface="+mn-ea"/>
          <a:cs typeface="+mn-cs"/>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ltLang="ja-JP"/>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ltLang="ja-JP"/>
              <a:t>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1/25/2019</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1682774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kumimoji="1"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xmlns="" id="{16FCD9AF-6657-4E18-8DD1-CF5B08454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F1508385-D2D4-489B-A03B-114B40AC04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A1C0C36F-2CB9-4AFE-8F1D-AD5EED0603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B049F-54E1-4363-B733-64AFB36DB165}" type="datetimeFigureOut">
              <a:rPr kumimoji="1" lang="ja-JP" altLang="en-US" smtClean="0"/>
              <a:t>2019/1/25</a:t>
            </a:fld>
            <a:endParaRPr kumimoji="1" lang="ja-JP" altLang="en-US" dirty="0"/>
          </a:p>
        </p:txBody>
      </p:sp>
      <p:sp>
        <p:nvSpPr>
          <p:cNvPr id="5" name="フッター プレースホルダー 4">
            <a:extLst>
              <a:ext uri="{FF2B5EF4-FFF2-40B4-BE49-F238E27FC236}">
                <a16:creationId xmlns:a16="http://schemas.microsoft.com/office/drawing/2014/main" xmlns="" id="{C6EDC42F-136A-49C7-A870-7E044B331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a:extLst>
              <a:ext uri="{FF2B5EF4-FFF2-40B4-BE49-F238E27FC236}">
                <a16:creationId xmlns:a16="http://schemas.microsoft.com/office/drawing/2014/main" xmlns="" id="{31A3E647-3228-428D-BE37-1124CB194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1AD21-3C0A-4923-907D-1D6FDB3F2535}" type="slidenum">
              <a:rPr kumimoji="1" lang="ja-JP" altLang="en-US" smtClean="0"/>
              <a:t>‹#›</a:t>
            </a:fld>
            <a:endParaRPr kumimoji="1" lang="ja-JP" altLang="en-US" dirty="0"/>
          </a:p>
        </p:txBody>
      </p:sp>
    </p:spTree>
    <p:extLst>
      <p:ext uri="{BB962C8B-B14F-4D97-AF65-F5344CB8AC3E}">
        <p14:creationId xmlns:p14="http://schemas.microsoft.com/office/powerpoint/2010/main" val="30114758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073BD-CE78-EF46-84D3-21C2A563537B}" type="datetimeFigureOut">
              <a:rPr kumimoji="1" lang="ja-JP" altLang="en-US" smtClean="0"/>
              <a:t>2019/1/25</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DF435-1457-A548-B4A4-571C9F8372D9}" type="slidenum">
              <a:rPr kumimoji="1" lang="ja-JP" altLang="en-US" smtClean="0"/>
              <a:t>‹#›</a:t>
            </a:fld>
            <a:endParaRPr kumimoji="1" lang="ja-JP" altLang="en-US"/>
          </a:p>
        </p:txBody>
      </p:sp>
    </p:spTree>
    <p:extLst>
      <p:ext uri="{BB962C8B-B14F-4D97-AF65-F5344CB8AC3E}">
        <p14:creationId xmlns:p14="http://schemas.microsoft.com/office/powerpoint/2010/main" val="12899593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4.tiff"/><Relationship Id="rId4" Type="http://schemas.openxmlformats.org/officeDocument/2006/relationships/image" Target="../media/image53.tiff"/></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6.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42809045@N04/18571381613" TargetMode="External"/><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techboomers.com/t/how-to-delete-wechat-messages" TargetMode="External"/><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hyperlink" Target="http://www.techzim.co.zw/2013/01/wechat-is-better-than-whatsapp/" TargetMode="Externa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60.png"/><Relationship Id="rId4" Type="http://schemas.openxmlformats.org/officeDocument/2006/relationships/customXml" Target="../ink/ink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media/image65.png"/><Relationship Id="rId4" Type="http://schemas.openxmlformats.org/officeDocument/2006/relationships/customXml" Target="../ink/ink3.xml"/><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customXml" Target="../ink/ink6.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35.xml"/><Relationship Id="rId5" Type="http://schemas.openxmlformats.org/officeDocument/2006/relationships/image" Target="../media/image95.jpg"/><Relationship Id="rId4" Type="http://schemas.openxmlformats.org/officeDocument/2006/relationships/image" Target="../media/image94.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5.xml"/><Relationship Id="rId4" Type="http://schemas.openxmlformats.org/officeDocument/2006/relationships/image" Target="../media/image103.jpg"/></Relationships>
</file>

<file path=ppt/slides/_rels/slide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1000" t="-17000" b="-17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84506610-EDDC-4F1E-87F9-E5282AF731BB}"/>
              </a:ext>
            </a:extLst>
          </p:cNvPr>
          <p:cNvSpPr txBox="1"/>
          <p:nvPr/>
        </p:nvSpPr>
        <p:spPr>
          <a:xfrm>
            <a:off x="161495" y="466538"/>
            <a:ext cx="6521986"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kumimoji="1" lang="en-US" altLang="ja-JP" sz="5400" dirty="0">
                <a:ln>
                  <a:solidFill>
                    <a:schemeClr val="tx1"/>
                  </a:solidFill>
                </a:ln>
                <a:solidFill>
                  <a:schemeClr val="bg1"/>
                </a:solidFill>
                <a:effectLst>
                  <a:outerShdw blurRad="38100" dist="38100" dir="2700000" algn="tl">
                    <a:srgbClr val="000000">
                      <a:alpha val="43137"/>
                    </a:srgbClr>
                  </a:outerShdw>
                </a:effectLst>
              </a:rPr>
              <a:t>2018</a:t>
            </a:r>
            <a:r>
              <a:rPr kumimoji="1" lang="ja-JP" altLang="en-US" sz="5400" dirty="0">
                <a:ln>
                  <a:solidFill>
                    <a:schemeClr val="tx1"/>
                  </a:solidFill>
                </a:ln>
                <a:solidFill>
                  <a:schemeClr val="bg1"/>
                </a:solidFill>
                <a:effectLst>
                  <a:outerShdw blurRad="38100" dist="38100" dir="2700000" algn="tl">
                    <a:srgbClr val="000000">
                      <a:alpha val="43137"/>
                    </a:srgbClr>
                  </a:outerShdw>
                </a:effectLst>
              </a:rPr>
              <a:t>年度　</a:t>
            </a:r>
            <a:r>
              <a:rPr kumimoji="1" lang="en-US" altLang="ja-JP" sz="5400" dirty="0">
                <a:ln>
                  <a:solidFill>
                    <a:schemeClr val="tx1"/>
                  </a:solidFill>
                </a:ln>
                <a:solidFill>
                  <a:schemeClr val="bg1"/>
                </a:solidFill>
                <a:effectLst>
                  <a:outerShdw blurRad="38100" dist="38100" dir="2700000" algn="tl">
                    <a:srgbClr val="000000">
                      <a:alpha val="43137"/>
                    </a:srgbClr>
                  </a:outerShdw>
                </a:effectLst>
              </a:rPr>
              <a:t>SA</a:t>
            </a:r>
            <a:r>
              <a:rPr kumimoji="1" lang="ja-JP" altLang="en-US" sz="5400" dirty="0">
                <a:ln>
                  <a:solidFill>
                    <a:schemeClr val="tx1"/>
                  </a:solidFill>
                </a:ln>
                <a:solidFill>
                  <a:schemeClr val="bg1"/>
                </a:solidFill>
                <a:effectLst>
                  <a:outerShdw blurRad="38100" dist="38100" dir="2700000" algn="tl">
                    <a:srgbClr val="000000">
                      <a:alpha val="43137"/>
                    </a:srgbClr>
                  </a:outerShdw>
                </a:effectLst>
              </a:rPr>
              <a:t>中国</a:t>
            </a:r>
            <a:endParaRPr kumimoji="1" lang="en-US" altLang="ja-JP" sz="5400" dirty="0">
              <a:ln>
                <a:solidFill>
                  <a:schemeClr val="tx1"/>
                </a:solidFill>
              </a:ln>
              <a:solidFill>
                <a:schemeClr val="bg1"/>
              </a:solidFill>
              <a:effectLst>
                <a:outerShdw blurRad="38100" dist="38100" dir="2700000" algn="tl">
                  <a:srgbClr val="000000">
                    <a:alpha val="43137"/>
                  </a:srgbClr>
                </a:outerShdw>
              </a:effectLst>
            </a:endParaRPr>
          </a:p>
          <a:p>
            <a:pPr algn="just"/>
            <a:r>
              <a:rPr lang="ja-JP" altLang="en-US" sz="5400" dirty="0">
                <a:ln>
                  <a:solidFill>
                    <a:schemeClr val="tx1"/>
                  </a:solidFill>
                </a:ln>
                <a:solidFill>
                  <a:schemeClr val="bg1"/>
                </a:solidFill>
                <a:effectLst>
                  <a:outerShdw blurRad="38100" dist="38100" dir="2700000" algn="tl">
                    <a:srgbClr val="000000">
                      <a:alpha val="43137"/>
                    </a:srgbClr>
                  </a:outerShdw>
                </a:effectLst>
              </a:rPr>
              <a:t>帰国報告会</a:t>
            </a:r>
            <a:endParaRPr kumimoji="1" lang="ja-JP" altLang="en-US" sz="5400" dirty="0">
              <a:ln>
                <a:solidFill>
                  <a:schemeClr val="tx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379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475A7AC0-4A37-41B9-87FC-617C91A50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 y="-1"/>
            <a:ext cx="6094412" cy="4570809"/>
          </a:xfrm>
          <a:prstGeom prst="rect">
            <a:avLst/>
          </a:prstGeom>
        </p:spPr>
      </p:pic>
      <p:pic>
        <p:nvPicPr>
          <p:cNvPr id="5" name="図 4">
            <a:extLst>
              <a:ext uri="{FF2B5EF4-FFF2-40B4-BE49-F238E27FC236}">
                <a16:creationId xmlns:a16="http://schemas.microsoft.com/office/drawing/2014/main" xmlns="" id="{5F4A6D0A-2834-48BA-8CC9-923044824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42806" y="857249"/>
            <a:ext cx="6858000" cy="5143500"/>
          </a:xfrm>
          <a:prstGeom prst="rect">
            <a:avLst/>
          </a:prstGeom>
        </p:spPr>
      </p:pic>
      <p:sp>
        <p:nvSpPr>
          <p:cNvPr id="6" name="テキスト ボックス 5">
            <a:extLst>
              <a:ext uri="{FF2B5EF4-FFF2-40B4-BE49-F238E27FC236}">
                <a16:creationId xmlns:a16="http://schemas.microsoft.com/office/drawing/2014/main" xmlns="" id="{BB3CB333-1256-4258-9B25-454CF8A913C0}"/>
              </a:ext>
            </a:extLst>
          </p:cNvPr>
          <p:cNvSpPr txBox="1"/>
          <p:nvPr/>
        </p:nvSpPr>
        <p:spPr>
          <a:xfrm>
            <a:off x="477044" y="5085184"/>
            <a:ext cx="5143500" cy="1015663"/>
          </a:xfrm>
          <a:prstGeom prst="rect">
            <a:avLst/>
          </a:prstGeom>
          <a:noFill/>
        </p:spPr>
        <p:txBody>
          <a:bodyPr wrap="square" rtlCol="0">
            <a:spAutoFit/>
          </a:bodyPr>
          <a:lstStyle/>
          <a:p>
            <a:pPr algn="ctr" defTabSz="1218987"/>
            <a:r>
              <a:rPr lang="ja-JP" altLang="en-US" sz="6000" dirty="0">
                <a:solidFill>
                  <a:srgbClr val="374C81"/>
                </a:solidFill>
                <a:latin typeface="Century Gothic"/>
                <a:ea typeface="ＭＳ ゴシック" panose="020B0609070205080204" pitchFamily="49" charset="-128"/>
              </a:rPr>
              <a:t>部屋の様子</a:t>
            </a:r>
          </a:p>
        </p:txBody>
      </p:sp>
    </p:spTree>
    <p:extLst>
      <p:ext uri="{BB962C8B-B14F-4D97-AF65-F5344CB8AC3E}">
        <p14:creationId xmlns:p14="http://schemas.microsoft.com/office/powerpoint/2010/main" val="304583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5B097DCF-B42A-416E-BD0B-28506C7598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 y="1"/>
            <a:ext cx="6094412" cy="4570809"/>
          </a:xfrm>
          <a:prstGeom prst="rect">
            <a:avLst/>
          </a:prstGeom>
        </p:spPr>
      </p:pic>
      <p:pic>
        <p:nvPicPr>
          <p:cNvPr id="5" name="図 4">
            <a:extLst>
              <a:ext uri="{FF2B5EF4-FFF2-40B4-BE49-F238E27FC236}">
                <a16:creationId xmlns:a16="http://schemas.microsoft.com/office/drawing/2014/main" xmlns="" id="{C99EA1D9-9A16-499F-881C-8F815F05C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806" y="2287191"/>
            <a:ext cx="6094412" cy="4570809"/>
          </a:xfrm>
          <a:prstGeom prst="rect">
            <a:avLst/>
          </a:prstGeom>
        </p:spPr>
      </p:pic>
      <p:sp>
        <p:nvSpPr>
          <p:cNvPr id="6" name="テキスト ボックス 5">
            <a:extLst>
              <a:ext uri="{FF2B5EF4-FFF2-40B4-BE49-F238E27FC236}">
                <a16:creationId xmlns:a16="http://schemas.microsoft.com/office/drawing/2014/main" xmlns="" id="{7D846729-AF82-4DC1-AF43-0C77C3C4051D}"/>
              </a:ext>
            </a:extLst>
          </p:cNvPr>
          <p:cNvSpPr txBox="1"/>
          <p:nvPr/>
        </p:nvSpPr>
        <p:spPr>
          <a:xfrm>
            <a:off x="6530382" y="548681"/>
            <a:ext cx="5256584" cy="1015663"/>
          </a:xfrm>
          <a:prstGeom prst="rect">
            <a:avLst/>
          </a:prstGeom>
          <a:noFill/>
        </p:spPr>
        <p:txBody>
          <a:bodyPr wrap="square" rtlCol="0">
            <a:spAutoFit/>
          </a:bodyPr>
          <a:lstStyle/>
          <a:p>
            <a:pPr algn="ctr" defTabSz="1218987"/>
            <a:r>
              <a:rPr lang="ja-JP" altLang="en-US" sz="6000" dirty="0">
                <a:solidFill>
                  <a:srgbClr val="374C81"/>
                </a:solidFill>
                <a:latin typeface="Century Gothic"/>
                <a:ea typeface="ＭＳ ゴシック" panose="020B0609070205080204" pitchFamily="49" charset="-128"/>
              </a:rPr>
              <a:t>化粧室</a:t>
            </a:r>
          </a:p>
        </p:txBody>
      </p:sp>
      <p:sp>
        <p:nvSpPr>
          <p:cNvPr id="7" name="テキスト ボックス 6">
            <a:extLst>
              <a:ext uri="{FF2B5EF4-FFF2-40B4-BE49-F238E27FC236}">
                <a16:creationId xmlns:a16="http://schemas.microsoft.com/office/drawing/2014/main" xmlns="" id="{B722C9CA-C34B-4959-A7A5-07CAAB1D9539}"/>
              </a:ext>
            </a:extLst>
          </p:cNvPr>
          <p:cNvSpPr txBox="1"/>
          <p:nvPr/>
        </p:nvSpPr>
        <p:spPr>
          <a:xfrm>
            <a:off x="407368" y="5052685"/>
            <a:ext cx="5112568" cy="1323439"/>
          </a:xfrm>
          <a:prstGeom prst="rect">
            <a:avLst/>
          </a:prstGeom>
          <a:noFill/>
        </p:spPr>
        <p:txBody>
          <a:bodyPr wrap="square" rtlCol="0">
            <a:spAutoFit/>
          </a:bodyPr>
          <a:lstStyle/>
          <a:p>
            <a:pPr defTabSz="1218987"/>
            <a:r>
              <a:rPr lang="en-US" altLang="ja-JP" sz="4000" dirty="0">
                <a:solidFill>
                  <a:srgbClr val="374C81"/>
                </a:solidFill>
                <a:latin typeface="Century Gothic"/>
                <a:ea typeface="ＭＳ ゴシック" panose="020B0609070205080204" pitchFamily="49" charset="-128"/>
              </a:rPr>
              <a:t>※</a:t>
            </a:r>
            <a:r>
              <a:rPr lang="ja-JP" altLang="en-US" sz="4000" dirty="0">
                <a:solidFill>
                  <a:srgbClr val="374C81"/>
                </a:solidFill>
                <a:latin typeface="Century Gothic"/>
                <a:ea typeface="ＭＳ ゴシック" panose="020B0609070205080204" pitchFamily="49" charset="-128"/>
              </a:rPr>
              <a:t>トイレは紙を大量に流すと詰まる！</a:t>
            </a:r>
          </a:p>
        </p:txBody>
      </p:sp>
    </p:spTree>
    <p:extLst>
      <p:ext uri="{BB962C8B-B14F-4D97-AF65-F5344CB8AC3E}">
        <p14:creationId xmlns:p14="http://schemas.microsoft.com/office/powerpoint/2010/main" val="201063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1AF155BD-B5A7-4ADC-8C62-E43B634A3C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0"/>
            <a:ext cx="6094413" cy="4570810"/>
          </a:xfrm>
          <a:prstGeom prst="rect">
            <a:avLst/>
          </a:prstGeom>
        </p:spPr>
      </p:pic>
      <p:pic>
        <p:nvPicPr>
          <p:cNvPr id="5" name="図 4">
            <a:extLst>
              <a:ext uri="{FF2B5EF4-FFF2-40B4-BE49-F238E27FC236}">
                <a16:creationId xmlns:a16="http://schemas.microsoft.com/office/drawing/2014/main" xmlns="" id="{A166CC77-B613-4F02-B79C-2620940E8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 y="2287190"/>
            <a:ext cx="6094414" cy="4570810"/>
          </a:xfrm>
          <a:prstGeom prst="rect">
            <a:avLst/>
          </a:prstGeom>
        </p:spPr>
      </p:pic>
      <p:sp>
        <p:nvSpPr>
          <p:cNvPr id="6" name="テキスト ボックス 5">
            <a:extLst>
              <a:ext uri="{FF2B5EF4-FFF2-40B4-BE49-F238E27FC236}">
                <a16:creationId xmlns:a16="http://schemas.microsoft.com/office/drawing/2014/main" xmlns="" id="{A3339EAA-EF74-4010-846B-C6EB79A645E5}"/>
              </a:ext>
            </a:extLst>
          </p:cNvPr>
          <p:cNvSpPr txBox="1"/>
          <p:nvPr/>
        </p:nvSpPr>
        <p:spPr>
          <a:xfrm>
            <a:off x="407368" y="548681"/>
            <a:ext cx="5256584" cy="1015663"/>
          </a:xfrm>
          <a:prstGeom prst="rect">
            <a:avLst/>
          </a:prstGeom>
          <a:noFill/>
        </p:spPr>
        <p:txBody>
          <a:bodyPr wrap="square" rtlCol="0">
            <a:spAutoFit/>
          </a:bodyPr>
          <a:lstStyle/>
          <a:p>
            <a:pPr algn="ctr" defTabSz="1218987"/>
            <a:r>
              <a:rPr lang="ja-JP" altLang="en-US" sz="6000" dirty="0">
                <a:solidFill>
                  <a:srgbClr val="374C81"/>
                </a:solidFill>
                <a:latin typeface="Century Gothic"/>
                <a:ea typeface="ＭＳ ゴシック" panose="020B0609070205080204" pitchFamily="49" charset="-128"/>
              </a:rPr>
              <a:t>共同スペース</a:t>
            </a:r>
          </a:p>
        </p:txBody>
      </p:sp>
      <p:sp>
        <p:nvSpPr>
          <p:cNvPr id="7" name="テキスト ボックス 6">
            <a:extLst>
              <a:ext uri="{FF2B5EF4-FFF2-40B4-BE49-F238E27FC236}">
                <a16:creationId xmlns:a16="http://schemas.microsoft.com/office/drawing/2014/main" xmlns="" id="{26FDA1EE-52DB-423D-A7F8-0B05C7229F82}"/>
              </a:ext>
            </a:extLst>
          </p:cNvPr>
          <p:cNvSpPr txBox="1"/>
          <p:nvPr/>
        </p:nvSpPr>
        <p:spPr>
          <a:xfrm>
            <a:off x="6960096" y="5298907"/>
            <a:ext cx="5112568" cy="830997"/>
          </a:xfrm>
          <a:prstGeom prst="rect">
            <a:avLst/>
          </a:prstGeom>
          <a:noFill/>
        </p:spPr>
        <p:txBody>
          <a:bodyPr wrap="square" rtlCol="0">
            <a:spAutoFit/>
          </a:bodyPr>
          <a:lstStyle/>
          <a:p>
            <a:pPr defTabSz="1218987"/>
            <a:r>
              <a:rPr lang="ja-JP" altLang="en-US" sz="4800" dirty="0">
                <a:solidFill>
                  <a:srgbClr val="374C81"/>
                </a:solidFill>
                <a:latin typeface="Century Gothic"/>
                <a:ea typeface="ＭＳ ゴシック" panose="020B0609070205080204" pitchFamily="49" charset="-128"/>
              </a:rPr>
              <a:t>洗濯機＆乾燥機</a:t>
            </a:r>
          </a:p>
        </p:txBody>
      </p:sp>
      <p:pic>
        <p:nvPicPr>
          <p:cNvPr id="9" name="図 8">
            <a:extLst>
              <a:ext uri="{FF2B5EF4-FFF2-40B4-BE49-F238E27FC236}">
                <a16:creationId xmlns:a16="http://schemas.microsoft.com/office/drawing/2014/main" xmlns="" id="{2762CEB9-0D84-40DA-878F-BD76ED7D0C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797" y="1564343"/>
            <a:ext cx="3049587" cy="2287190"/>
          </a:xfrm>
          <a:prstGeom prst="rect">
            <a:avLst/>
          </a:prstGeom>
        </p:spPr>
      </p:pic>
    </p:spTree>
    <p:extLst>
      <p:ext uri="{BB962C8B-B14F-4D97-AF65-F5344CB8AC3E}">
        <p14:creationId xmlns:p14="http://schemas.microsoft.com/office/powerpoint/2010/main" val="217399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89AF9BE8-154D-445A-BE71-C30B77690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381794"/>
            <a:ext cx="12188825" cy="6094413"/>
          </a:xfrm>
          <a:prstGeom prst="rect">
            <a:avLst/>
          </a:prstGeom>
        </p:spPr>
      </p:pic>
      <p:sp>
        <p:nvSpPr>
          <p:cNvPr id="4" name="テキスト ボックス 3">
            <a:extLst>
              <a:ext uri="{FF2B5EF4-FFF2-40B4-BE49-F238E27FC236}">
                <a16:creationId xmlns:a16="http://schemas.microsoft.com/office/drawing/2014/main" xmlns="" id="{0A2D9E74-0006-4F50-A0FB-EB66AEF5831D}"/>
              </a:ext>
            </a:extLst>
          </p:cNvPr>
          <p:cNvSpPr txBox="1"/>
          <p:nvPr/>
        </p:nvSpPr>
        <p:spPr>
          <a:xfrm>
            <a:off x="5663952" y="620688"/>
            <a:ext cx="864096" cy="2123658"/>
          </a:xfrm>
          <a:prstGeom prst="rect">
            <a:avLst/>
          </a:prstGeom>
          <a:noFill/>
        </p:spPr>
        <p:txBody>
          <a:bodyPr wrap="square" rtlCol="0">
            <a:spAutoFit/>
          </a:bodyPr>
          <a:lstStyle/>
          <a:p>
            <a:pPr algn="ctr" defTabSz="1218987"/>
            <a:r>
              <a:rPr lang="ja-JP" altLang="en-US" sz="4400" dirty="0">
                <a:solidFill>
                  <a:srgbClr val="374C81"/>
                </a:solidFill>
                <a:latin typeface="Century Gothic"/>
                <a:ea typeface="ＭＳ ゴシック" panose="020B0609070205080204" pitchFamily="49" charset="-128"/>
              </a:rPr>
              <a:t>二号棟</a:t>
            </a:r>
          </a:p>
        </p:txBody>
      </p:sp>
    </p:spTree>
    <p:extLst>
      <p:ext uri="{BB962C8B-B14F-4D97-AF65-F5344CB8AC3E}">
        <p14:creationId xmlns:p14="http://schemas.microsoft.com/office/powerpoint/2010/main" val="61961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xmlns="" id="{2AFB8D22-B65D-48D8-983F-46B3300D0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7334250" cy="4953000"/>
          </a:xfrm>
          <a:prstGeom prst="rect">
            <a:avLst/>
          </a:prstGeom>
        </p:spPr>
      </p:pic>
      <p:pic>
        <p:nvPicPr>
          <p:cNvPr id="10" name="図 9">
            <a:extLst>
              <a:ext uri="{FF2B5EF4-FFF2-40B4-BE49-F238E27FC236}">
                <a16:creationId xmlns:a16="http://schemas.microsoft.com/office/drawing/2014/main" xmlns="" id="{F3FAB27F-2F94-4067-888C-92B01527C673}"/>
              </a:ext>
            </a:extLst>
          </p:cNvPr>
          <p:cNvPicPr>
            <a:picLocks noChangeAspect="1"/>
          </p:cNvPicPr>
          <p:nvPr/>
        </p:nvPicPr>
        <p:blipFill>
          <a:blip r:embed="rId3"/>
          <a:stretch>
            <a:fillRect/>
          </a:stretch>
        </p:blipFill>
        <p:spPr>
          <a:xfrm>
            <a:off x="3110" y="2407532"/>
            <a:ext cx="6096528" cy="4450466"/>
          </a:xfrm>
          <a:prstGeom prst="rect">
            <a:avLst/>
          </a:prstGeom>
        </p:spPr>
      </p:pic>
      <p:pic>
        <p:nvPicPr>
          <p:cNvPr id="11" name="図 10">
            <a:extLst>
              <a:ext uri="{FF2B5EF4-FFF2-40B4-BE49-F238E27FC236}">
                <a16:creationId xmlns:a16="http://schemas.microsoft.com/office/drawing/2014/main" xmlns="" id="{DC4FE481-1653-4565-A047-DC301B48FD4F}"/>
              </a:ext>
            </a:extLst>
          </p:cNvPr>
          <p:cNvPicPr>
            <a:picLocks noChangeAspect="1"/>
          </p:cNvPicPr>
          <p:nvPr/>
        </p:nvPicPr>
        <p:blipFill>
          <a:blip r:embed="rId4"/>
          <a:stretch>
            <a:fillRect/>
          </a:stretch>
        </p:blipFill>
        <p:spPr>
          <a:xfrm>
            <a:off x="6095999" y="2340472"/>
            <a:ext cx="6090432" cy="4517528"/>
          </a:xfrm>
          <a:prstGeom prst="rect">
            <a:avLst/>
          </a:prstGeom>
        </p:spPr>
      </p:pic>
      <p:pic>
        <p:nvPicPr>
          <p:cNvPr id="12" name="図 11">
            <a:extLst>
              <a:ext uri="{FF2B5EF4-FFF2-40B4-BE49-F238E27FC236}">
                <a16:creationId xmlns:a16="http://schemas.microsoft.com/office/drawing/2014/main" xmlns="" id="{E669558C-71EA-4D03-AEF2-2E86060F85DE}"/>
              </a:ext>
            </a:extLst>
          </p:cNvPr>
          <p:cNvPicPr>
            <a:picLocks noChangeAspect="1"/>
          </p:cNvPicPr>
          <p:nvPr/>
        </p:nvPicPr>
        <p:blipFill>
          <a:blip r:embed="rId5"/>
          <a:stretch>
            <a:fillRect/>
          </a:stretch>
        </p:blipFill>
        <p:spPr>
          <a:xfrm>
            <a:off x="6095999" y="0"/>
            <a:ext cx="6090432" cy="4517528"/>
          </a:xfrm>
          <a:prstGeom prst="rect">
            <a:avLst/>
          </a:prstGeom>
        </p:spPr>
      </p:pic>
    </p:spTree>
    <p:extLst>
      <p:ext uri="{BB962C8B-B14F-4D97-AF65-F5344CB8AC3E}">
        <p14:creationId xmlns:p14="http://schemas.microsoft.com/office/powerpoint/2010/main" val="347579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987C82DA-EEC1-4C5B-B44A-6F0B9F014D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 y="0"/>
            <a:ext cx="6094412" cy="4518670"/>
          </a:xfrm>
          <a:prstGeom prst="rect">
            <a:avLst/>
          </a:prstGeom>
        </p:spPr>
      </p:pic>
      <p:pic>
        <p:nvPicPr>
          <p:cNvPr id="5" name="図 4">
            <a:extLst>
              <a:ext uri="{FF2B5EF4-FFF2-40B4-BE49-F238E27FC236}">
                <a16:creationId xmlns:a16="http://schemas.microsoft.com/office/drawing/2014/main" xmlns="" id="{866F1845-802C-43A4-84E1-DD5F4C5D6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339330"/>
            <a:ext cx="6094413" cy="4518671"/>
          </a:xfrm>
          <a:prstGeom prst="rect">
            <a:avLst/>
          </a:prstGeom>
        </p:spPr>
      </p:pic>
      <p:sp>
        <p:nvSpPr>
          <p:cNvPr id="6" name="テキスト ボックス 5">
            <a:extLst>
              <a:ext uri="{FF2B5EF4-FFF2-40B4-BE49-F238E27FC236}">
                <a16:creationId xmlns:a16="http://schemas.microsoft.com/office/drawing/2014/main" xmlns="" id="{76822579-82D6-41DC-B2D5-6DBA6466324A}"/>
              </a:ext>
            </a:extLst>
          </p:cNvPr>
          <p:cNvSpPr txBox="1"/>
          <p:nvPr/>
        </p:nvSpPr>
        <p:spPr>
          <a:xfrm>
            <a:off x="6766942" y="548680"/>
            <a:ext cx="4752528" cy="1077218"/>
          </a:xfrm>
          <a:prstGeom prst="rect">
            <a:avLst/>
          </a:prstGeom>
          <a:noFill/>
        </p:spPr>
        <p:txBody>
          <a:bodyPr wrap="square" rtlCol="0">
            <a:spAutoFit/>
          </a:bodyPr>
          <a:lstStyle/>
          <a:p>
            <a:pPr algn="ctr" defTabSz="1218987"/>
            <a:r>
              <a:rPr lang="ja-JP" altLang="en-US" sz="3200" dirty="0">
                <a:solidFill>
                  <a:srgbClr val="374C81"/>
                </a:solidFill>
                <a:latin typeface="Century Gothic"/>
                <a:ea typeface="ＭＳ ゴシック" panose="020B0609070205080204" pitchFamily="49" charset="-128"/>
              </a:rPr>
              <a:t>生活区は主に一般の学生が寝泊まりしている</a:t>
            </a:r>
          </a:p>
        </p:txBody>
      </p:sp>
      <p:sp>
        <p:nvSpPr>
          <p:cNvPr id="7" name="テキスト ボックス 6">
            <a:extLst>
              <a:ext uri="{FF2B5EF4-FFF2-40B4-BE49-F238E27FC236}">
                <a16:creationId xmlns:a16="http://schemas.microsoft.com/office/drawing/2014/main" xmlns="" id="{FB7A4331-682B-4E74-93FE-B89A719CEF67}"/>
              </a:ext>
            </a:extLst>
          </p:cNvPr>
          <p:cNvSpPr txBox="1"/>
          <p:nvPr/>
        </p:nvSpPr>
        <p:spPr>
          <a:xfrm>
            <a:off x="892712" y="5272837"/>
            <a:ext cx="4320480" cy="830997"/>
          </a:xfrm>
          <a:prstGeom prst="rect">
            <a:avLst/>
          </a:prstGeom>
          <a:noFill/>
        </p:spPr>
        <p:txBody>
          <a:bodyPr wrap="square" rtlCol="0">
            <a:spAutoFit/>
          </a:bodyPr>
          <a:lstStyle/>
          <a:p>
            <a:pPr algn="ctr" defTabSz="1218987"/>
            <a:r>
              <a:rPr lang="ja-JP" altLang="en-US" sz="4800" dirty="0">
                <a:solidFill>
                  <a:srgbClr val="374C81"/>
                </a:solidFill>
                <a:latin typeface="Century Gothic"/>
                <a:ea typeface="ＭＳ ゴシック" panose="020B0609070205080204" pitchFamily="49" charset="-128"/>
              </a:rPr>
              <a:t>生活区の食堂</a:t>
            </a:r>
          </a:p>
        </p:txBody>
      </p:sp>
    </p:spTree>
    <p:extLst>
      <p:ext uri="{BB962C8B-B14F-4D97-AF65-F5344CB8AC3E}">
        <p14:creationId xmlns:p14="http://schemas.microsoft.com/office/powerpoint/2010/main" val="271780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5153D395-707D-4921-9BA9-337BE4538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6094412" cy="4520580"/>
          </a:xfrm>
          <a:prstGeom prst="rect">
            <a:avLst/>
          </a:prstGeom>
        </p:spPr>
      </p:pic>
      <p:pic>
        <p:nvPicPr>
          <p:cNvPr id="5" name="図 4">
            <a:extLst>
              <a:ext uri="{FF2B5EF4-FFF2-40B4-BE49-F238E27FC236}">
                <a16:creationId xmlns:a16="http://schemas.microsoft.com/office/drawing/2014/main" xmlns="" id="{F6D002F7-5FD3-464D-8C55-4DB9D646B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576" y="6288"/>
            <a:ext cx="6094411" cy="4520580"/>
          </a:xfrm>
          <a:prstGeom prst="rect">
            <a:avLst/>
          </a:prstGeom>
        </p:spPr>
      </p:pic>
      <p:pic>
        <p:nvPicPr>
          <p:cNvPr id="7" name="図 6">
            <a:extLst>
              <a:ext uri="{FF2B5EF4-FFF2-40B4-BE49-F238E27FC236}">
                <a16:creationId xmlns:a16="http://schemas.microsoft.com/office/drawing/2014/main" xmlns="" id="{14B5414A-F7F6-47F9-96B3-308BF82A2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 y="2337420"/>
            <a:ext cx="6096988" cy="4520580"/>
          </a:xfrm>
          <a:prstGeom prst="rect">
            <a:avLst/>
          </a:prstGeom>
        </p:spPr>
      </p:pic>
      <p:pic>
        <p:nvPicPr>
          <p:cNvPr id="9" name="図 8">
            <a:extLst>
              <a:ext uri="{FF2B5EF4-FFF2-40B4-BE49-F238E27FC236}">
                <a16:creationId xmlns:a16="http://schemas.microsoft.com/office/drawing/2014/main" xmlns="" id="{A4F9A1D2-FA00-4894-A032-7B947EECEA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3425" y="2337420"/>
            <a:ext cx="6096988" cy="4520580"/>
          </a:xfrm>
          <a:prstGeom prst="rect">
            <a:avLst/>
          </a:prstGeom>
        </p:spPr>
      </p:pic>
      <p:sp>
        <p:nvSpPr>
          <p:cNvPr id="10" name="テキスト ボックス 9">
            <a:extLst>
              <a:ext uri="{FF2B5EF4-FFF2-40B4-BE49-F238E27FC236}">
                <a16:creationId xmlns:a16="http://schemas.microsoft.com/office/drawing/2014/main" xmlns="" id="{09F85458-D58E-4CE5-AC2B-1DA36CBCAA02}"/>
              </a:ext>
            </a:extLst>
          </p:cNvPr>
          <p:cNvSpPr txBox="1"/>
          <p:nvPr/>
        </p:nvSpPr>
        <p:spPr>
          <a:xfrm>
            <a:off x="3427854" y="2331132"/>
            <a:ext cx="5328592" cy="2123658"/>
          </a:xfrm>
          <a:prstGeom prst="rect">
            <a:avLst/>
          </a:prstGeom>
          <a:noFill/>
        </p:spPr>
        <p:txBody>
          <a:bodyPr wrap="square" rtlCol="0">
            <a:spAutoFit/>
          </a:bodyPr>
          <a:lstStyle/>
          <a:p>
            <a:pPr algn="ctr" defTabSz="1218987"/>
            <a:r>
              <a:rPr lang="ja-JP" altLang="en-US" sz="6600" dirty="0">
                <a:solidFill>
                  <a:srgbClr val="374C81"/>
                </a:solidFill>
                <a:latin typeface="Century Gothic"/>
                <a:ea typeface="ＭＳ ゴシック" panose="020B0609070205080204" pitchFamily="49" charset="-128"/>
              </a:rPr>
              <a:t>大学の食堂の食事</a:t>
            </a:r>
          </a:p>
        </p:txBody>
      </p:sp>
      <p:pic>
        <p:nvPicPr>
          <p:cNvPr id="6" name="図 5">
            <a:extLst>
              <a:ext uri="{FF2B5EF4-FFF2-40B4-BE49-F238E27FC236}">
                <a16:creationId xmlns:a16="http://schemas.microsoft.com/office/drawing/2014/main" xmlns="" id="{BA4BC3FE-D8C1-45E7-B067-5C806455DE3F}"/>
              </a:ext>
            </a:extLst>
          </p:cNvPr>
          <p:cNvPicPr>
            <a:picLocks noChangeAspect="1"/>
          </p:cNvPicPr>
          <p:nvPr/>
        </p:nvPicPr>
        <p:blipFill>
          <a:blip r:embed="rId6"/>
          <a:stretch>
            <a:fillRect/>
          </a:stretch>
        </p:blipFill>
        <p:spPr>
          <a:xfrm>
            <a:off x="3993339" y="1857143"/>
            <a:ext cx="4191619" cy="3143715"/>
          </a:xfrm>
          <a:prstGeom prst="rect">
            <a:avLst/>
          </a:prstGeom>
        </p:spPr>
      </p:pic>
    </p:spTree>
    <p:extLst>
      <p:ext uri="{BB962C8B-B14F-4D97-AF65-F5344CB8AC3E}">
        <p14:creationId xmlns:p14="http://schemas.microsoft.com/office/powerpoint/2010/main" val="19656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xmlns="" id="{F9CF2526-38A6-4B81-8498-D05BB854B1EA}"/>
              </a:ext>
            </a:extLst>
          </p:cNvPr>
          <p:cNvPicPr>
            <a:picLocks noChangeAspect="1"/>
          </p:cNvPicPr>
          <p:nvPr/>
        </p:nvPicPr>
        <p:blipFill>
          <a:blip r:embed="rId2"/>
          <a:stretch>
            <a:fillRect/>
          </a:stretch>
        </p:blipFill>
        <p:spPr>
          <a:xfrm>
            <a:off x="1588" y="0"/>
            <a:ext cx="6090432" cy="4517528"/>
          </a:xfrm>
          <a:prstGeom prst="rect">
            <a:avLst/>
          </a:prstGeom>
        </p:spPr>
      </p:pic>
      <p:pic>
        <p:nvPicPr>
          <p:cNvPr id="17" name="図 16">
            <a:extLst>
              <a:ext uri="{FF2B5EF4-FFF2-40B4-BE49-F238E27FC236}">
                <a16:creationId xmlns:a16="http://schemas.microsoft.com/office/drawing/2014/main" xmlns="" id="{967F52BA-0974-4DEA-9B8D-FC75C1570096}"/>
              </a:ext>
            </a:extLst>
          </p:cNvPr>
          <p:cNvPicPr>
            <a:picLocks noChangeAspect="1"/>
          </p:cNvPicPr>
          <p:nvPr/>
        </p:nvPicPr>
        <p:blipFill>
          <a:blip r:embed="rId3"/>
          <a:stretch>
            <a:fillRect/>
          </a:stretch>
        </p:blipFill>
        <p:spPr>
          <a:xfrm>
            <a:off x="6091500" y="0"/>
            <a:ext cx="6105010" cy="4517528"/>
          </a:xfrm>
          <a:prstGeom prst="rect">
            <a:avLst/>
          </a:prstGeom>
        </p:spPr>
      </p:pic>
      <p:pic>
        <p:nvPicPr>
          <p:cNvPr id="18" name="図 17">
            <a:extLst>
              <a:ext uri="{FF2B5EF4-FFF2-40B4-BE49-F238E27FC236}">
                <a16:creationId xmlns:a16="http://schemas.microsoft.com/office/drawing/2014/main" xmlns="" id="{BBAFDEEF-3C4E-4450-961F-F2EE60445B29}"/>
              </a:ext>
            </a:extLst>
          </p:cNvPr>
          <p:cNvPicPr>
            <a:picLocks noChangeAspect="1"/>
          </p:cNvPicPr>
          <p:nvPr/>
        </p:nvPicPr>
        <p:blipFill>
          <a:blip r:embed="rId4"/>
          <a:stretch>
            <a:fillRect/>
          </a:stretch>
        </p:blipFill>
        <p:spPr>
          <a:xfrm>
            <a:off x="3973" y="2285604"/>
            <a:ext cx="6090432" cy="4572396"/>
          </a:xfrm>
          <a:prstGeom prst="rect">
            <a:avLst/>
          </a:prstGeom>
        </p:spPr>
      </p:pic>
      <p:pic>
        <p:nvPicPr>
          <p:cNvPr id="19" name="図 18">
            <a:extLst>
              <a:ext uri="{FF2B5EF4-FFF2-40B4-BE49-F238E27FC236}">
                <a16:creationId xmlns:a16="http://schemas.microsoft.com/office/drawing/2014/main" xmlns="" id="{787933E0-2C11-4EDD-91BE-1CD1F1986EDE}"/>
              </a:ext>
            </a:extLst>
          </p:cNvPr>
          <p:cNvPicPr>
            <a:picLocks noChangeAspect="1"/>
          </p:cNvPicPr>
          <p:nvPr/>
        </p:nvPicPr>
        <p:blipFill>
          <a:blip r:embed="rId5"/>
          <a:stretch>
            <a:fillRect/>
          </a:stretch>
        </p:blipFill>
        <p:spPr>
          <a:xfrm>
            <a:off x="6091500" y="2340472"/>
            <a:ext cx="6096528" cy="4517528"/>
          </a:xfrm>
          <a:prstGeom prst="rect">
            <a:avLst/>
          </a:prstGeom>
        </p:spPr>
      </p:pic>
      <p:sp>
        <p:nvSpPr>
          <p:cNvPr id="20" name="テキスト ボックス 19">
            <a:extLst>
              <a:ext uri="{FF2B5EF4-FFF2-40B4-BE49-F238E27FC236}">
                <a16:creationId xmlns:a16="http://schemas.microsoft.com/office/drawing/2014/main" xmlns="" id="{953D3468-45B9-4409-92F5-7B525D319E1A}"/>
              </a:ext>
            </a:extLst>
          </p:cNvPr>
          <p:cNvSpPr txBox="1"/>
          <p:nvPr/>
        </p:nvSpPr>
        <p:spPr>
          <a:xfrm>
            <a:off x="3056621" y="2875002"/>
            <a:ext cx="6090432" cy="1107996"/>
          </a:xfrm>
          <a:prstGeom prst="rect">
            <a:avLst/>
          </a:prstGeom>
          <a:noFill/>
        </p:spPr>
        <p:txBody>
          <a:bodyPr wrap="square" rtlCol="0">
            <a:spAutoFit/>
          </a:bodyPr>
          <a:lstStyle/>
          <a:p>
            <a:pPr algn="ctr" defTabSz="1218987"/>
            <a:r>
              <a:rPr lang="ja-JP" altLang="en-US" sz="6600" dirty="0">
                <a:solidFill>
                  <a:srgbClr val="374C81"/>
                </a:solidFill>
                <a:latin typeface="Century Gothic"/>
                <a:ea typeface="ＭＳ ゴシック" panose="020B0609070205080204" pitchFamily="49" charset="-128"/>
              </a:rPr>
              <a:t>大学周辺の食事</a:t>
            </a:r>
          </a:p>
        </p:txBody>
      </p:sp>
    </p:spTree>
    <p:extLst>
      <p:ext uri="{BB962C8B-B14F-4D97-AF65-F5344CB8AC3E}">
        <p14:creationId xmlns:p14="http://schemas.microsoft.com/office/powerpoint/2010/main" val="84036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6F6E23C7-5F25-42FD-B720-D9C6861A5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 y="0"/>
            <a:ext cx="5084829" cy="6858000"/>
          </a:xfrm>
          <a:prstGeom prst="rect">
            <a:avLst/>
          </a:prstGeom>
        </p:spPr>
      </p:pic>
      <p:pic>
        <p:nvPicPr>
          <p:cNvPr id="5" name="図 4">
            <a:extLst>
              <a:ext uri="{FF2B5EF4-FFF2-40B4-BE49-F238E27FC236}">
                <a16:creationId xmlns:a16="http://schemas.microsoft.com/office/drawing/2014/main" xmlns="" id="{3226B5AE-24AA-433B-9DC4-6BD324F3B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417" y="1"/>
            <a:ext cx="7103996" cy="5267221"/>
          </a:xfrm>
          <a:prstGeom prst="rect">
            <a:avLst/>
          </a:prstGeom>
        </p:spPr>
      </p:pic>
      <p:pic>
        <p:nvPicPr>
          <p:cNvPr id="7" name="図 6">
            <a:extLst>
              <a:ext uri="{FF2B5EF4-FFF2-40B4-BE49-F238E27FC236}">
                <a16:creationId xmlns:a16="http://schemas.microsoft.com/office/drawing/2014/main" xmlns="" id="{5AF45268-5D9A-4ED2-8B88-E430A95C1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6416" y="1590778"/>
            <a:ext cx="7103997" cy="5267222"/>
          </a:xfrm>
          <a:prstGeom prst="rect">
            <a:avLst/>
          </a:prstGeom>
        </p:spPr>
      </p:pic>
    </p:spTree>
    <p:extLst>
      <p:ext uri="{BB962C8B-B14F-4D97-AF65-F5344CB8AC3E}">
        <p14:creationId xmlns:p14="http://schemas.microsoft.com/office/powerpoint/2010/main" val="72710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A41B5B7-C090-43B7-A737-2F900B5AA739}"/>
              </a:ext>
            </a:extLst>
          </p:cNvPr>
          <p:cNvSpPr>
            <a:spLocks noGrp="1"/>
          </p:cNvSpPr>
          <p:nvPr>
            <p:ph type="title"/>
          </p:nvPr>
        </p:nvSpPr>
        <p:spPr>
          <a:xfrm>
            <a:off x="814177" y="3429000"/>
            <a:ext cx="7008574" cy="2592288"/>
          </a:xfrm>
        </p:spPr>
        <p:txBody>
          <a:bodyPr/>
          <a:lstStyle/>
          <a:p>
            <a:r>
              <a:rPr kumimoji="1" lang="en-US" altLang="ja-JP" dirty="0"/>
              <a:t/>
            </a:r>
            <a:br>
              <a:rPr kumimoji="1" lang="en-US" altLang="ja-JP" dirty="0"/>
            </a:br>
            <a:r>
              <a:rPr lang="ja-JP" altLang="en-US" sz="4400" dirty="0"/>
              <a:t>次は留学中のトラブル・病院についてです。</a:t>
            </a:r>
          </a:p>
        </p:txBody>
      </p:sp>
      <p:sp>
        <p:nvSpPr>
          <p:cNvPr id="3" name="テキスト プレースホルダー 2">
            <a:extLst>
              <a:ext uri="{FF2B5EF4-FFF2-40B4-BE49-F238E27FC236}">
                <a16:creationId xmlns:a16="http://schemas.microsoft.com/office/drawing/2014/main" xmlns="" id="{C61DD991-AD9E-4347-A97A-68E2412D046F}"/>
              </a:ext>
            </a:extLst>
          </p:cNvPr>
          <p:cNvSpPr>
            <a:spLocks noGrp="1"/>
          </p:cNvSpPr>
          <p:nvPr>
            <p:ph type="body" idx="1"/>
          </p:nvPr>
        </p:nvSpPr>
        <p:spPr>
          <a:xfrm>
            <a:off x="814177" y="836712"/>
            <a:ext cx="7008574" cy="2592288"/>
          </a:xfrm>
        </p:spPr>
        <p:txBody>
          <a:bodyPr/>
          <a:lstStyle/>
          <a:p>
            <a:pPr algn="ctr"/>
            <a:r>
              <a:rPr lang="ja-JP" altLang="en-US" sz="4400" dirty="0"/>
              <a:t>以上が設備、宿泊先、食事についてです。</a:t>
            </a:r>
            <a:endParaRPr lang="en-US" altLang="ja-JP" dirty="0"/>
          </a:p>
          <a:p>
            <a:pPr algn="ctr"/>
            <a:endParaRPr kumimoji="1" lang="en-US" altLang="ja-JP" dirty="0"/>
          </a:p>
          <a:p>
            <a:pPr algn="ctr"/>
            <a:endParaRPr lang="en-US" altLang="ja-JP" dirty="0"/>
          </a:p>
        </p:txBody>
      </p:sp>
    </p:spTree>
    <p:extLst>
      <p:ext uri="{BB962C8B-B14F-4D97-AF65-F5344CB8AC3E}">
        <p14:creationId xmlns:p14="http://schemas.microsoft.com/office/powerpoint/2010/main" val="422539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E8C0446E-EB04-4065-B4AD-B0CE11FA8712}"/>
              </a:ext>
            </a:extLst>
          </p:cNvPr>
          <p:cNvSpPr txBox="1"/>
          <p:nvPr/>
        </p:nvSpPr>
        <p:spPr>
          <a:xfrm>
            <a:off x="250166" y="284672"/>
            <a:ext cx="6927012" cy="769441"/>
          </a:xfrm>
          <a:prstGeom prst="rect">
            <a:avLst/>
          </a:prstGeom>
          <a:noFill/>
        </p:spPr>
        <p:txBody>
          <a:bodyPr wrap="square" rtlCol="0">
            <a:spAutoFit/>
          </a:bodyPr>
          <a:lstStyle/>
          <a:p>
            <a:r>
              <a:rPr kumimoji="1" lang="en-US" altLang="ja-JP" sz="4400" dirty="0"/>
              <a:t>contents</a:t>
            </a:r>
            <a:endParaRPr kumimoji="1" lang="ja-JP" altLang="en-US" sz="4400" dirty="0"/>
          </a:p>
        </p:txBody>
      </p:sp>
      <p:sp>
        <p:nvSpPr>
          <p:cNvPr id="3" name="テキスト ボックス 2">
            <a:extLst>
              <a:ext uri="{FF2B5EF4-FFF2-40B4-BE49-F238E27FC236}">
                <a16:creationId xmlns:a16="http://schemas.microsoft.com/office/drawing/2014/main" xmlns="" id="{2E514B33-2A33-4B93-8296-2B9EDD5034FD}"/>
              </a:ext>
            </a:extLst>
          </p:cNvPr>
          <p:cNvSpPr txBox="1"/>
          <p:nvPr/>
        </p:nvSpPr>
        <p:spPr>
          <a:xfrm>
            <a:off x="861625" y="515046"/>
            <a:ext cx="6927012" cy="5384103"/>
          </a:xfrm>
          <a:prstGeom prst="rect">
            <a:avLst/>
          </a:prstGeom>
          <a:noFill/>
        </p:spPr>
        <p:txBody>
          <a:bodyPr wrap="square" rtlCol="0">
            <a:spAutoFit/>
          </a:bodyPr>
          <a:lstStyle/>
          <a:p>
            <a:pPr>
              <a:lnSpc>
                <a:spcPct val="250000"/>
              </a:lnSpc>
            </a:pPr>
            <a:r>
              <a:rPr kumimoji="1" lang="ja-JP" altLang="en-US" sz="3600" dirty="0"/>
              <a:t>１．生活</a:t>
            </a:r>
            <a:endParaRPr kumimoji="1" lang="en-US" altLang="ja-JP" sz="3600" dirty="0"/>
          </a:p>
          <a:p>
            <a:pPr>
              <a:lnSpc>
                <a:spcPct val="250000"/>
              </a:lnSpc>
            </a:pPr>
            <a:r>
              <a:rPr lang="ja-JP" altLang="en-US" sz="3600" dirty="0"/>
              <a:t>２．授業</a:t>
            </a:r>
            <a:endParaRPr lang="en-US" altLang="ja-JP" sz="3600" dirty="0"/>
          </a:p>
          <a:p>
            <a:pPr>
              <a:lnSpc>
                <a:spcPct val="250000"/>
              </a:lnSpc>
            </a:pPr>
            <a:r>
              <a:rPr kumimoji="1" lang="ja-JP" altLang="en-US" sz="3600" dirty="0"/>
              <a:t>３．</a:t>
            </a:r>
            <a:r>
              <a:rPr kumimoji="1" lang="en-US" altLang="ja-JP" sz="3600" dirty="0"/>
              <a:t>JCR</a:t>
            </a:r>
          </a:p>
          <a:p>
            <a:pPr>
              <a:lnSpc>
                <a:spcPct val="250000"/>
              </a:lnSpc>
            </a:pPr>
            <a:r>
              <a:rPr lang="ja-JP" altLang="en-US" sz="3600" dirty="0"/>
              <a:t>４．その他</a:t>
            </a:r>
            <a:endParaRPr kumimoji="1" lang="en-US" altLang="ja-JP" sz="3600" dirty="0"/>
          </a:p>
        </p:txBody>
      </p:sp>
      <p:sp>
        <p:nvSpPr>
          <p:cNvPr id="4" name="テキスト ボックス 3">
            <a:extLst>
              <a:ext uri="{FF2B5EF4-FFF2-40B4-BE49-F238E27FC236}">
                <a16:creationId xmlns:a16="http://schemas.microsoft.com/office/drawing/2014/main" xmlns="" id="{D49BB438-2035-4A35-81AF-88E64F4F6FFA}"/>
              </a:ext>
            </a:extLst>
          </p:cNvPr>
          <p:cNvSpPr txBox="1"/>
          <p:nvPr/>
        </p:nvSpPr>
        <p:spPr>
          <a:xfrm>
            <a:off x="3096884" y="1631996"/>
            <a:ext cx="7936302" cy="923330"/>
          </a:xfrm>
          <a:prstGeom prst="rect">
            <a:avLst/>
          </a:prstGeom>
          <a:noFill/>
        </p:spPr>
        <p:txBody>
          <a:bodyPr wrap="square" rtlCol="0">
            <a:spAutoFit/>
          </a:bodyPr>
          <a:lstStyle/>
          <a:p>
            <a:r>
              <a:rPr kumimoji="1" lang="ja-JP" altLang="en-US" dirty="0">
                <a:solidFill>
                  <a:schemeClr val="accent3">
                    <a:lumMod val="75000"/>
                  </a:schemeClr>
                </a:solidFill>
              </a:rPr>
              <a:t>寮、ご飯</a:t>
            </a:r>
            <a:endParaRPr kumimoji="1" lang="en-US" altLang="ja-JP" dirty="0">
              <a:solidFill>
                <a:schemeClr val="accent3">
                  <a:lumMod val="75000"/>
                </a:schemeClr>
              </a:solidFill>
            </a:endParaRPr>
          </a:p>
          <a:p>
            <a:r>
              <a:rPr lang="ja-JP" altLang="en-US" dirty="0">
                <a:solidFill>
                  <a:schemeClr val="accent3">
                    <a:lumMod val="75000"/>
                  </a:schemeClr>
                </a:solidFill>
              </a:rPr>
              <a:t>トラブル、注意点</a:t>
            </a:r>
            <a:endParaRPr lang="en-US" altLang="ja-JP" dirty="0">
              <a:solidFill>
                <a:schemeClr val="accent3">
                  <a:lumMod val="75000"/>
                </a:schemeClr>
              </a:solidFill>
            </a:endParaRPr>
          </a:p>
          <a:p>
            <a:r>
              <a:rPr kumimoji="1" lang="ja-JP" altLang="en-US" dirty="0">
                <a:solidFill>
                  <a:schemeClr val="accent3">
                    <a:lumMod val="75000"/>
                  </a:schemeClr>
                </a:solidFill>
              </a:rPr>
              <a:t>アプリ、銀行　　等</a:t>
            </a:r>
            <a:endParaRPr kumimoji="1" lang="en-US" altLang="ja-JP" dirty="0">
              <a:solidFill>
                <a:schemeClr val="accent3">
                  <a:lumMod val="75000"/>
                </a:schemeClr>
              </a:solidFill>
            </a:endParaRPr>
          </a:p>
        </p:txBody>
      </p:sp>
      <p:sp>
        <p:nvSpPr>
          <p:cNvPr id="6" name="テキスト ボックス 5">
            <a:extLst>
              <a:ext uri="{FF2B5EF4-FFF2-40B4-BE49-F238E27FC236}">
                <a16:creationId xmlns:a16="http://schemas.microsoft.com/office/drawing/2014/main" xmlns="" id="{EFF32963-39C0-4281-B634-B6342E4B9F64}"/>
              </a:ext>
            </a:extLst>
          </p:cNvPr>
          <p:cNvSpPr txBox="1"/>
          <p:nvPr/>
        </p:nvSpPr>
        <p:spPr>
          <a:xfrm>
            <a:off x="3096884" y="2967335"/>
            <a:ext cx="7936302" cy="923330"/>
          </a:xfrm>
          <a:prstGeom prst="rect">
            <a:avLst/>
          </a:prstGeom>
          <a:noFill/>
        </p:spPr>
        <p:txBody>
          <a:bodyPr wrap="square" rtlCol="0">
            <a:spAutoFit/>
          </a:bodyPr>
          <a:lstStyle/>
          <a:p>
            <a:r>
              <a:rPr kumimoji="1" lang="ja-JP" altLang="en-US" dirty="0">
                <a:solidFill>
                  <a:schemeClr val="accent3">
                    <a:lumMod val="75000"/>
                  </a:schemeClr>
                </a:solidFill>
              </a:rPr>
              <a:t>レベル別授業内容</a:t>
            </a:r>
            <a:endParaRPr kumimoji="1" lang="en-US" altLang="ja-JP" dirty="0">
              <a:solidFill>
                <a:schemeClr val="accent3">
                  <a:lumMod val="75000"/>
                </a:schemeClr>
              </a:solidFill>
            </a:endParaRPr>
          </a:p>
          <a:p>
            <a:r>
              <a:rPr kumimoji="1" lang="ja-JP" altLang="en-US" dirty="0">
                <a:solidFill>
                  <a:schemeClr val="accent3">
                    <a:lumMod val="75000"/>
                  </a:schemeClr>
                </a:solidFill>
              </a:rPr>
              <a:t>選択授業</a:t>
            </a:r>
            <a:endParaRPr kumimoji="1" lang="en-US" altLang="ja-JP" dirty="0">
              <a:solidFill>
                <a:schemeClr val="accent3">
                  <a:lumMod val="75000"/>
                </a:schemeClr>
              </a:solidFill>
            </a:endParaRPr>
          </a:p>
          <a:p>
            <a:r>
              <a:rPr kumimoji="1" lang="ja-JP" altLang="en-US" dirty="0">
                <a:solidFill>
                  <a:schemeClr val="accent3">
                    <a:lumMod val="75000"/>
                  </a:schemeClr>
                </a:solidFill>
              </a:rPr>
              <a:t>北京・西安旅行</a:t>
            </a:r>
            <a:endParaRPr kumimoji="1" lang="en-US" altLang="ja-JP" dirty="0">
              <a:solidFill>
                <a:schemeClr val="accent3">
                  <a:lumMod val="75000"/>
                </a:schemeClr>
              </a:solidFill>
            </a:endParaRPr>
          </a:p>
        </p:txBody>
      </p:sp>
      <p:sp>
        <p:nvSpPr>
          <p:cNvPr id="7" name="テキスト ボックス 6">
            <a:extLst>
              <a:ext uri="{FF2B5EF4-FFF2-40B4-BE49-F238E27FC236}">
                <a16:creationId xmlns:a16="http://schemas.microsoft.com/office/drawing/2014/main" xmlns="" id="{98964388-4BC7-47A3-9416-DA4875CA0DAC}"/>
              </a:ext>
            </a:extLst>
          </p:cNvPr>
          <p:cNvSpPr txBox="1"/>
          <p:nvPr/>
        </p:nvSpPr>
        <p:spPr>
          <a:xfrm>
            <a:off x="3096884" y="4302674"/>
            <a:ext cx="7936302" cy="646331"/>
          </a:xfrm>
          <a:prstGeom prst="rect">
            <a:avLst/>
          </a:prstGeom>
          <a:noFill/>
        </p:spPr>
        <p:txBody>
          <a:bodyPr wrap="square" rtlCol="0">
            <a:spAutoFit/>
          </a:bodyPr>
          <a:lstStyle/>
          <a:p>
            <a:r>
              <a:rPr kumimoji="1" lang="ja-JP" altLang="en-US" dirty="0">
                <a:solidFill>
                  <a:schemeClr val="accent3">
                    <a:lumMod val="75000"/>
                  </a:schemeClr>
                </a:solidFill>
              </a:rPr>
              <a:t>事前準備</a:t>
            </a:r>
            <a:endParaRPr kumimoji="1" lang="en-US" altLang="ja-JP" dirty="0">
              <a:solidFill>
                <a:schemeClr val="accent3">
                  <a:lumMod val="75000"/>
                </a:schemeClr>
              </a:solidFill>
            </a:endParaRPr>
          </a:p>
          <a:p>
            <a:r>
              <a:rPr kumimoji="1" lang="ja-JP" altLang="en-US" dirty="0">
                <a:solidFill>
                  <a:schemeClr val="accent3">
                    <a:lumMod val="75000"/>
                  </a:schemeClr>
                </a:solidFill>
              </a:rPr>
              <a:t>当日の流れ　　等</a:t>
            </a:r>
            <a:endParaRPr kumimoji="1" lang="en-US" altLang="ja-JP" dirty="0">
              <a:solidFill>
                <a:schemeClr val="accent3">
                  <a:lumMod val="75000"/>
                </a:schemeClr>
              </a:solidFill>
            </a:endParaRPr>
          </a:p>
        </p:txBody>
      </p:sp>
      <p:sp>
        <p:nvSpPr>
          <p:cNvPr id="8" name="テキスト ボックス 7">
            <a:extLst>
              <a:ext uri="{FF2B5EF4-FFF2-40B4-BE49-F238E27FC236}">
                <a16:creationId xmlns:a16="http://schemas.microsoft.com/office/drawing/2014/main" xmlns="" id="{E08B4ED2-5A81-4151-8800-B7618934F8A0}"/>
              </a:ext>
            </a:extLst>
          </p:cNvPr>
          <p:cNvSpPr txBox="1"/>
          <p:nvPr/>
        </p:nvSpPr>
        <p:spPr>
          <a:xfrm>
            <a:off x="3096884" y="5920487"/>
            <a:ext cx="7936302" cy="369332"/>
          </a:xfrm>
          <a:prstGeom prst="rect">
            <a:avLst/>
          </a:prstGeom>
          <a:noFill/>
        </p:spPr>
        <p:txBody>
          <a:bodyPr wrap="square" rtlCol="0">
            <a:spAutoFit/>
          </a:bodyPr>
          <a:lstStyle/>
          <a:p>
            <a:r>
              <a:rPr lang="ja-JP" altLang="en-US" dirty="0">
                <a:solidFill>
                  <a:schemeClr val="accent3">
                    <a:lumMod val="75000"/>
                  </a:schemeClr>
                </a:solidFill>
              </a:rPr>
              <a:t>学内</a:t>
            </a:r>
            <a:r>
              <a:rPr kumimoji="1" lang="ja-JP" altLang="en-US" dirty="0">
                <a:solidFill>
                  <a:schemeClr val="accent3">
                    <a:lumMod val="75000"/>
                  </a:schemeClr>
                </a:solidFill>
              </a:rPr>
              <a:t>イベント　　等</a:t>
            </a:r>
            <a:endParaRPr kumimoji="1" lang="en-US" altLang="ja-JP" dirty="0">
              <a:solidFill>
                <a:schemeClr val="accent3">
                  <a:lumMod val="75000"/>
                </a:schemeClr>
              </a:solidFill>
            </a:endParaRPr>
          </a:p>
        </p:txBody>
      </p:sp>
    </p:spTree>
    <p:extLst>
      <p:ext uri="{BB962C8B-B14F-4D97-AF65-F5344CB8AC3E}">
        <p14:creationId xmlns:p14="http://schemas.microsoft.com/office/powerpoint/2010/main" val="87201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037" y="1"/>
            <a:ext cx="6222427" cy="3500115"/>
          </a:xfrm>
          <a:prstGeom prst="rect">
            <a:avLst/>
          </a:prstGeom>
        </p:spPr>
      </p:pic>
      <p:sp>
        <p:nvSpPr>
          <p:cNvPr id="3" name="テキスト ボックス 2"/>
          <p:cNvSpPr txBox="1"/>
          <p:nvPr/>
        </p:nvSpPr>
        <p:spPr>
          <a:xfrm>
            <a:off x="551384" y="4535481"/>
            <a:ext cx="5544616" cy="2308324"/>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　中国はとにかく採血、点滴が大好き</a:t>
            </a:r>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　病院行くときは保険証とパスポートが必要</a:t>
            </a:r>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
            </a:r>
            <a:br>
              <a:rPr kumimoji="0" lang="ja-JP" altLang="en-US" sz="2400" dirty="0">
                <a:solidFill>
                  <a:srgbClr val="374C81"/>
                </a:solidFill>
                <a:latin typeface="Century Gothic"/>
                <a:ea typeface="ＭＳ ゴシック" panose="020B0609070205080204" pitchFamily="49" charset="-128"/>
              </a:rPr>
            </a:br>
            <a:endParaRPr lang="ja-JP" altLang="en-US" sz="2400" dirty="0">
              <a:solidFill>
                <a:srgbClr val="374C81"/>
              </a:solidFill>
              <a:latin typeface="Century Gothic"/>
              <a:ea typeface="ＭＳ ゴシック" panose="020B0609070205080204" pitchFamily="49" charset="-128"/>
            </a:endParaRPr>
          </a:p>
          <a:p>
            <a:pPr defTabSz="1218987"/>
            <a:endParaRPr lang="ja-JP" altLang="en-US" sz="2400" dirty="0">
              <a:solidFill>
                <a:srgbClr val="374C81"/>
              </a:solidFill>
              <a:latin typeface="Century Gothic"/>
              <a:ea typeface="ＭＳ ゴシック" panose="020B0609070205080204" pitchFamily="49" charset="-128"/>
            </a:endParaRPr>
          </a:p>
        </p:txBody>
      </p:sp>
      <p:pic>
        <p:nvPicPr>
          <p:cNvPr id="4" name="図 3"/>
          <p:cNvPicPr>
            <a:picLocks noChangeAspect="1"/>
          </p:cNvPicPr>
          <p:nvPr/>
        </p:nvPicPr>
        <p:blipFill>
          <a:blip r:embed="rId4"/>
          <a:stretch>
            <a:fillRect/>
          </a:stretch>
        </p:blipFill>
        <p:spPr>
          <a:xfrm>
            <a:off x="6222426" y="3500115"/>
            <a:ext cx="5967986" cy="3356992"/>
          </a:xfrm>
          <a:prstGeom prst="rect">
            <a:avLst/>
          </a:prstGeom>
        </p:spPr>
      </p:pic>
      <p:sp>
        <p:nvSpPr>
          <p:cNvPr id="5" name="テキスト ボックス 4"/>
          <p:cNvSpPr txBox="1"/>
          <p:nvPr/>
        </p:nvSpPr>
        <p:spPr>
          <a:xfrm>
            <a:off x="6960096" y="1168459"/>
            <a:ext cx="4824536" cy="1200329"/>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中国語が不安な人は、通訳を頼んだ方がいい！</a:t>
            </a:r>
            <a:br>
              <a:rPr kumimoji="0" lang="ja-JP" altLang="en-US" sz="2400" dirty="0">
                <a:solidFill>
                  <a:srgbClr val="374C81"/>
                </a:solidFill>
                <a:latin typeface="Century Gothic"/>
                <a:ea typeface="ＭＳ ゴシック" panose="020B0609070205080204" pitchFamily="49" charset="-128"/>
              </a:rPr>
            </a:br>
            <a:endParaRPr lang="ja-JP" altLang="en-US" sz="2400" dirty="0">
              <a:solidFill>
                <a:srgbClr val="374C81"/>
              </a:solidFill>
              <a:latin typeface="Century Gothic"/>
              <a:ea typeface="ＭＳ ゴシック" panose="020B0609070205080204" pitchFamily="49" charset="-128"/>
            </a:endParaRPr>
          </a:p>
        </p:txBody>
      </p:sp>
      <p:sp>
        <p:nvSpPr>
          <p:cNvPr id="6" name="テキスト ボックス 5"/>
          <p:cNvSpPr txBox="1"/>
          <p:nvPr/>
        </p:nvSpPr>
        <p:spPr>
          <a:xfrm>
            <a:off x="2351584" y="2780929"/>
            <a:ext cx="7488832" cy="1015663"/>
          </a:xfrm>
          <a:prstGeom prst="rect">
            <a:avLst/>
          </a:prstGeom>
          <a:noFill/>
        </p:spPr>
        <p:txBody>
          <a:bodyPr wrap="square" rtlCol="0">
            <a:spAutoFit/>
          </a:bodyPr>
          <a:lstStyle/>
          <a:p>
            <a:pPr defTabSz="1218987"/>
            <a:r>
              <a:rPr lang="ja-JP" altLang="en-US" sz="6000" dirty="0">
                <a:solidFill>
                  <a:srgbClr val="FFFFFF"/>
                </a:solidFill>
                <a:latin typeface="Century Gothic"/>
                <a:ea typeface="ＭＳ ゴシック" panose="020B0609070205080204" pitchFamily="49" charset="-128"/>
              </a:rPr>
              <a:t>中国の病院について</a:t>
            </a:r>
          </a:p>
        </p:txBody>
      </p:sp>
    </p:spTree>
    <p:extLst>
      <p:ext uri="{BB962C8B-B14F-4D97-AF65-F5344CB8AC3E}">
        <p14:creationId xmlns:p14="http://schemas.microsoft.com/office/powerpoint/2010/main" val="21937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2776" y="0"/>
            <a:ext cx="3857625" cy="6858000"/>
          </a:xfrm>
          <a:prstGeom prst="rect">
            <a:avLst/>
          </a:prstGeom>
        </p:spPr>
      </p:pic>
      <p:sp>
        <p:nvSpPr>
          <p:cNvPr id="3" name="テキスト ボックス 2"/>
          <p:cNvSpPr txBox="1"/>
          <p:nvPr/>
        </p:nvSpPr>
        <p:spPr>
          <a:xfrm>
            <a:off x="4943872" y="1772817"/>
            <a:ext cx="6624736" cy="4524315"/>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①アイラックに電話（ここで</a:t>
            </a:r>
            <a:r>
              <a:rPr kumimoji="0" lang="ja-JP" altLang="en-US" sz="2400" dirty="0">
                <a:solidFill>
                  <a:srgbClr val="FF0000"/>
                </a:solidFill>
                <a:latin typeface="Century Gothic"/>
                <a:ea typeface="ＭＳ ゴシック" panose="020B0609070205080204" pitchFamily="49" charset="-128"/>
              </a:rPr>
              <a:t>保険の番号</a:t>
            </a:r>
            <a:r>
              <a:rPr kumimoji="0" lang="ja-JP" altLang="en-US" sz="2400" dirty="0">
                <a:solidFill>
                  <a:srgbClr val="374C81"/>
                </a:solidFill>
                <a:latin typeface="Century Gothic"/>
                <a:ea typeface="ＭＳ ゴシック" panose="020B0609070205080204" pitchFamily="49" charset="-128"/>
              </a:rPr>
              <a:t>が必要）</a:t>
            </a:r>
            <a:endParaRPr kumimoji="0" lang="en-US" altLang="ja-JP" sz="2400" dirty="0">
              <a:solidFill>
                <a:srgbClr val="374C81"/>
              </a:solidFill>
              <a:latin typeface="Century Gothic"/>
              <a:ea typeface="ＭＳ ゴシック" panose="020B0609070205080204" pitchFamily="49" charset="-128"/>
            </a:endParaRPr>
          </a:p>
          <a:p>
            <a:pPr defTabSz="1218987"/>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②</a:t>
            </a:r>
            <a:r>
              <a:rPr kumimoji="0" lang="en-US" altLang="ja-JP" sz="2400" dirty="0">
                <a:solidFill>
                  <a:srgbClr val="374C81"/>
                </a:solidFill>
                <a:latin typeface="Century Gothic"/>
                <a:ea typeface="ＭＳ ゴシック" panose="020B0609070205080204" pitchFamily="49" charset="-128"/>
              </a:rPr>
              <a:t>JIS</a:t>
            </a:r>
            <a:r>
              <a:rPr kumimoji="0" lang="ja-JP" altLang="en-US" sz="2400" dirty="0">
                <a:solidFill>
                  <a:srgbClr val="374C81"/>
                </a:solidFill>
                <a:latin typeface="Century Gothic"/>
                <a:ea typeface="ＭＳ ゴシック" panose="020B0609070205080204" pitchFamily="49" charset="-128"/>
              </a:rPr>
              <a:t>から電話（ここでまた保険の番号）</a:t>
            </a:r>
            <a:endParaRPr kumimoji="0" lang="en-US" altLang="ja-JP" sz="2400" dirty="0">
              <a:solidFill>
                <a:srgbClr val="374C81"/>
              </a:solidFill>
              <a:latin typeface="Century Gothic"/>
              <a:ea typeface="ＭＳ ゴシック" panose="020B0609070205080204" pitchFamily="49" charset="-128"/>
            </a:endParaRPr>
          </a:p>
          <a:p>
            <a:pPr defTabSz="1218987"/>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③</a:t>
            </a:r>
            <a:r>
              <a:rPr kumimoji="0" lang="en-US" altLang="ja-JP" sz="2400" dirty="0">
                <a:solidFill>
                  <a:srgbClr val="374C81"/>
                </a:solidFill>
                <a:latin typeface="Century Gothic"/>
                <a:ea typeface="ＭＳ ゴシック" panose="020B0609070205080204" pitchFamily="49" charset="-128"/>
              </a:rPr>
              <a:t>JIS</a:t>
            </a:r>
            <a:r>
              <a:rPr kumimoji="0" lang="ja-JP" altLang="en-US" sz="2400" dirty="0">
                <a:solidFill>
                  <a:srgbClr val="374C81"/>
                </a:solidFill>
                <a:latin typeface="Century Gothic"/>
                <a:ea typeface="ＭＳ ゴシック" panose="020B0609070205080204" pitchFamily="49" charset="-128"/>
              </a:rPr>
              <a:t>が依頼してる中国の病院を紹介してくれるところから電話（このときに</a:t>
            </a:r>
            <a:r>
              <a:rPr kumimoji="0" lang="ja-JP" altLang="en-US" sz="2400" dirty="0">
                <a:solidFill>
                  <a:srgbClr val="FF0000"/>
                </a:solidFill>
                <a:latin typeface="Century Gothic"/>
                <a:ea typeface="ＭＳ ゴシック" panose="020B0609070205080204" pitchFamily="49" charset="-128"/>
              </a:rPr>
              <a:t>希望日、時間帯</a:t>
            </a:r>
            <a:r>
              <a:rPr kumimoji="0" lang="ja-JP" altLang="en-US" sz="2400" dirty="0">
                <a:solidFill>
                  <a:srgbClr val="374C81"/>
                </a:solidFill>
                <a:latin typeface="Century Gothic"/>
                <a:ea typeface="ＭＳ ゴシック" panose="020B0609070205080204" pitchFamily="49" charset="-128"/>
              </a:rPr>
              <a:t>、どの病院がいいのかなど希望を聞かれる。）これで予約が確定したら③のとこからまた電話がかかってくる。後にメールもかかってくる。</a:t>
            </a:r>
            <a:br>
              <a:rPr kumimoji="0" lang="ja-JP" altLang="en-US" sz="2400" dirty="0">
                <a:solidFill>
                  <a:srgbClr val="374C81"/>
                </a:solidFill>
                <a:latin typeface="Century Gothic"/>
                <a:ea typeface="ＭＳ ゴシック" panose="020B0609070205080204" pitchFamily="49" charset="-128"/>
              </a:rPr>
            </a:br>
            <a:endParaRPr kumimoji="0" lang="ja-JP" altLang="en-US" sz="2400" dirty="0">
              <a:solidFill>
                <a:srgbClr val="374C81"/>
              </a:solidFill>
              <a:latin typeface="Century Gothic"/>
              <a:ea typeface="ＭＳ ゴシック" panose="020B0609070205080204" pitchFamily="49" charset="-128"/>
            </a:endParaRPr>
          </a:p>
          <a:p>
            <a:pPr defTabSz="1218987"/>
            <a:endParaRPr lang="ja-JP" altLang="en-US" sz="2400" dirty="0">
              <a:solidFill>
                <a:srgbClr val="374C81"/>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420545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589" y="0"/>
            <a:ext cx="5244075" cy="3933056"/>
          </a:xfrm>
          <a:prstGeom prst="rect">
            <a:avLst/>
          </a:prstGeom>
        </p:spPr>
      </p:pic>
      <p:sp>
        <p:nvSpPr>
          <p:cNvPr id="5" name="テキスト ボックス 4"/>
          <p:cNvSpPr txBox="1"/>
          <p:nvPr/>
        </p:nvSpPr>
        <p:spPr>
          <a:xfrm>
            <a:off x="983432" y="4149080"/>
            <a:ext cx="5328592" cy="3046988"/>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受付で保険証を出し、保険で診察してるので</a:t>
            </a:r>
            <a:r>
              <a:rPr kumimoji="0" lang="ja-JP" altLang="en-US" sz="2400" dirty="0">
                <a:solidFill>
                  <a:srgbClr val="FF0000"/>
                </a:solidFill>
                <a:latin typeface="Century Gothic"/>
                <a:ea typeface="ＭＳ ゴシック" panose="020B0609070205080204" pitchFamily="49" charset="-128"/>
              </a:rPr>
              <a:t>住所や症状</a:t>
            </a:r>
            <a:r>
              <a:rPr kumimoji="0" lang="ja-JP" altLang="en-US" sz="2400" dirty="0">
                <a:solidFill>
                  <a:srgbClr val="374C81"/>
                </a:solidFill>
                <a:latin typeface="Century Gothic"/>
                <a:ea typeface="ＭＳ ゴシック" panose="020B0609070205080204" pitchFamily="49" charset="-128"/>
              </a:rPr>
              <a:t>など記入する。</a:t>
            </a:r>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FF0000"/>
                </a:solidFill>
                <a:latin typeface="Century Gothic"/>
                <a:ea typeface="ＭＳ ゴシック" panose="020B0609070205080204" pitchFamily="49" charset="-128"/>
              </a:rPr>
              <a:t>体温、血圧</a:t>
            </a:r>
            <a:r>
              <a:rPr kumimoji="0" lang="ja-JP" altLang="en-US" sz="2400" dirty="0">
                <a:solidFill>
                  <a:srgbClr val="374C81"/>
                </a:solidFill>
                <a:latin typeface="Century Gothic"/>
                <a:ea typeface="ＭＳ ゴシック" panose="020B0609070205080204" pitchFamily="49" charset="-128"/>
              </a:rPr>
              <a:t>を測ってから診察</a:t>
            </a:r>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治療か薬の処方</a:t>
            </a:r>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受付にて保険会社への請求書にサインする。これで終了</a:t>
            </a:r>
            <a:br>
              <a:rPr kumimoji="0" lang="ja-JP" altLang="en-US" sz="2400" dirty="0">
                <a:solidFill>
                  <a:srgbClr val="374C81"/>
                </a:solidFill>
                <a:latin typeface="Century Gothic"/>
                <a:ea typeface="ＭＳ ゴシック" panose="020B0609070205080204" pitchFamily="49" charset="-128"/>
              </a:rPr>
            </a:br>
            <a:r>
              <a:rPr kumimoji="0" lang="ja-JP" altLang="en-US" sz="2400" dirty="0">
                <a:solidFill>
                  <a:srgbClr val="374C81"/>
                </a:solidFill>
                <a:latin typeface="Century Gothic"/>
                <a:ea typeface="ＭＳ ゴシック" panose="020B0609070205080204" pitchFamily="49" charset="-128"/>
              </a:rPr>
              <a:t/>
            </a:r>
            <a:br>
              <a:rPr kumimoji="0" lang="ja-JP" altLang="en-US" sz="2400" dirty="0">
                <a:solidFill>
                  <a:srgbClr val="374C81"/>
                </a:solidFill>
                <a:latin typeface="Century Gothic"/>
                <a:ea typeface="ＭＳ ゴシック" panose="020B0609070205080204" pitchFamily="49" charset="-128"/>
              </a:rPr>
            </a:br>
            <a:endParaRPr lang="ja-JP" altLang="en-US" sz="2400" dirty="0">
              <a:solidFill>
                <a:srgbClr val="374C81"/>
              </a:solidFill>
              <a:latin typeface="Century Gothic"/>
              <a:ea typeface="ＭＳ ゴシック" panose="020B0609070205080204" pitchFamily="49" charset="-128"/>
            </a:endParaRPr>
          </a:p>
        </p:txBody>
      </p:sp>
      <p:pic>
        <p:nvPicPr>
          <p:cNvPr id="6" name="図 5"/>
          <p:cNvPicPr>
            <a:picLocks noChangeAspect="1"/>
          </p:cNvPicPr>
          <p:nvPr/>
        </p:nvPicPr>
        <p:blipFill>
          <a:blip r:embed="rId4"/>
          <a:stretch>
            <a:fillRect/>
          </a:stretch>
        </p:blipFill>
        <p:spPr>
          <a:xfrm>
            <a:off x="6168009" y="116632"/>
            <a:ext cx="2887419" cy="5133189"/>
          </a:xfrm>
          <a:prstGeom prst="rect">
            <a:avLst/>
          </a:prstGeom>
        </p:spPr>
      </p:pic>
      <p:pic>
        <p:nvPicPr>
          <p:cNvPr id="7" name="図 6"/>
          <p:cNvPicPr>
            <a:picLocks noChangeAspect="1"/>
          </p:cNvPicPr>
          <p:nvPr/>
        </p:nvPicPr>
        <p:blipFill>
          <a:blip r:embed="rId5"/>
          <a:stretch>
            <a:fillRect/>
          </a:stretch>
        </p:blipFill>
        <p:spPr>
          <a:xfrm>
            <a:off x="9264353" y="209260"/>
            <a:ext cx="2835315" cy="5040560"/>
          </a:xfrm>
          <a:prstGeom prst="rect">
            <a:avLst/>
          </a:prstGeom>
        </p:spPr>
      </p:pic>
    </p:spTree>
    <p:extLst>
      <p:ext uri="{BB962C8B-B14F-4D97-AF65-F5344CB8AC3E}">
        <p14:creationId xmlns:p14="http://schemas.microsoft.com/office/powerpoint/2010/main" val="68545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67408" y="2517864"/>
            <a:ext cx="5993761" cy="3539430"/>
          </a:xfrm>
          <a:prstGeom prst="rect">
            <a:avLst/>
          </a:prstGeom>
          <a:noFill/>
        </p:spPr>
        <p:txBody>
          <a:bodyPr wrap="square" rtlCol="0">
            <a:spAutoFit/>
          </a:bodyPr>
          <a:lstStyle/>
          <a:p>
            <a:pPr defTabSz="1218987"/>
            <a:r>
              <a:rPr kumimoji="0" lang="ja-JP" altLang="en-US" sz="3200" dirty="0">
                <a:solidFill>
                  <a:srgbClr val="374C81"/>
                </a:solidFill>
                <a:latin typeface="Century Gothic"/>
                <a:ea typeface="ＭＳ ゴシック" panose="020B0609070205080204" pitchFamily="49" charset="-128"/>
              </a:rPr>
              <a:t>診療所</a:t>
            </a:r>
            <a:r>
              <a:rPr kumimoji="0" lang="ja-JP" altLang="en-US" sz="3200" dirty="0" smtClean="0">
                <a:solidFill>
                  <a:srgbClr val="374C81"/>
                </a:solidFill>
                <a:latin typeface="Century Gothic"/>
                <a:ea typeface="ＭＳ ゴシック" panose="020B0609070205080204" pitchFamily="49" charset="-128"/>
              </a:rPr>
              <a:t>は</a:t>
            </a:r>
            <a:r>
              <a:rPr kumimoji="0" lang="ja-JP" altLang="en-US" sz="3200" dirty="0">
                <a:solidFill>
                  <a:srgbClr val="374C81"/>
                </a:solidFill>
                <a:latin typeface="Century Gothic"/>
                <a:ea typeface="ＭＳ ゴシック" panose="020B0609070205080204" pitchFamily="49" charset="-128"/>
              </a:rPr>
              <a:t>５号館にある。流れは大体先程の病院と同じく、受付、診察、処方。学校内</a:t>
            </a:r>
            <a:r>
              <a:rPr kumimoji="0" lang="ja-JP" altLang="en-US" sz="3200" dirty="0" smtClean="0">
                <a:solidFill>
                  <a:srgbClr val="374C81"/>
                </a:solidFill>
                <a:latin typeface="Century Gothic"/>
                <a:ea typeface="ＭＳ ゴシック" panose="020B0609070205080204" pitchFamily="49" charset="-128"/>
              </a:rPr>
              <a:t>の</a:t>
            </a:r>
            <a:r>
              <a:rPr kumimoji="0" lang="ja-JP" altLang="en-US" sz="3200" dirty="0">
                <a:solidFill>
                  <a:srgbClr val="374C81"/>
                </a:solidFill>
                <a:latin typeface="Century Gothic"/>
                <a:ea typeface="ＭＳ ゴシック" panose="020B0609070205080204" pitchFamily="49" charset="-128"/>
              </a:rPr>
              <a:t>診療所</a:t>
            </a:r>
            <a:r>
              <a:rPr kumimoji="0" lang="ja-JP" altLang="en-US" sz="3200" dirty="0" smtClean="0">
                <a:solidFill>
                  <a:srgbClr val="374C81"/>
                </a:solidFill>
                <a:latin typeface="Century Gothic"/>
                <a:ea typeface="ＭＳ ゴシック" panose="020B0609070205080204" pitchFamily="49" charset="-128"/>
              </a:rPr>
              <a:t>では</a:t>
            </a:r>
            <a:r>
              <a:rPr kumimoji="0" lang="ja-JP" altLang="en-US" sz="3200" dirty="0">
                <a:solidFill>
                  <a:srgbClr val="374C81"/>
                </a:solidFill>
                <a:latin typeface="Century Gothic"/>
                <a:ea typeface="ＭＳ ゴシック" panose="020B0609070205080204" pitchFamily="49" charset="-128"/>
              </a:rPr>
              <a:t>自分で支払う。支払いは学校の食堂カードでもできる。</a:t>
            </a:r>
            <a:endParaRPr kumimoji="0" lang="en-US" altLang="ja-JP" sz="3200" dirty="0">
              <a:solidFill>
                <a:srgbClr val="374C81"/>
              </a:solidFill>
              <a:latin typeface="Century Gothic"/>
              <a:ea typeface="ＭＳ ゴシック" panose="020B0609070205080204" pitchFamily="49" charset="-128"/>
            </a:endParaRPr>
          </a:p>
          <a:p>
            <a:pPr defTabSz="1218987"/>
            <a:r>
              <a:rPr lang="ja-JP" altLang="en-US" sz="3200" dirty="0">
                <a:solidFill>
                  <a:srgbClr val="374C81"/>
                </a:solidFill>
                <a:latin typeface="Century Gothic"/>
                <a:ea typeface="ＭＳ ゴシック" panose="020B0609070205080204" pitchFamily="49" charset="-128"/>
              </a:rPr>
              <a:t>右の写真の場合診察料込みで約</a:t>
            </a:r>
            <a:r>
              <a:rPr lang="en-US" altLang="ja-JP" sz="3200" dirty="0">
                <a:solidFill>
                  <a:srgbClr val="374C81"/>
                </a:solidFill>
                <a:latin typeface="Century Gothic"/>
                <a:ea typeface="ＭＳ ゴシック" panose="020B0609070205080204" pitchFamily="49" charset="-128"/>
              </a:rPr>
              <a:t>30</a:t>
            </a:r>
            <a:r>
              <a:rPr lang="ja-JP" altLang="en-US" sz="3200" dirty="0">
                <a:solidFill>
                  <a:srgbClr val="374C81"/>
                </a:solidFill>
                <a:latin typeface="Century Gothic"/>
                <a:ea typeface="ＭＳ ゴシック" panose="020B0609070205080204" pitchFamily="49" charset="-128"/>
              </a:rPr>
              <a:t>元（約</a:t>
            </a:r>
            <a:r>
              <a:rPr lang="en-US" altLang="ja-JP" sz="3200" dirty="0">
                <a:solidFill>
                  <a:srgbClr val="374C81"/>
                </a:solidFill>
                <a:latin typeface="Century Gothic"/>
                <a:ea typeface="ＭＳ ゴシック" panose="020B0609070205080204" pitchFamily="49" charset="-128"/>
              </a:rPr>
              <a:t>480</a:t>
            </a:r>
            <a:r>
              <a:rPr lang="ja-JP" altLang="en-US" sz="3200" dirty="0">
                <a:solidFill>
                  <a:srgbClr val="374C81"/>
                </a:solidFill>
                <a:latin typeface="Century Gothic"/>
                <a:ea typeface="ＭＳ ゴシック" panose="020B0609070205080204" pitchFamily="49" charset="-128"/>
              </a:rPr>
              <a:t>円程）</a:t>
            </a:r>
          </a:p>
        </p:txBody>
      </p:sp>
      <p:pic>
        <p:nvPicPr>
          <p:cNvPr id="4" name="図 3"/>
          <p:cNvPicPr>
            <a:picLocks noChangeAspect="1"/>
          </p:cNvPicPr>
          <p:nvPr/>
        </p:nvPicPr>
        <p:blipFill>
          <a:blip r:embed="rId3"/>
          <a:stretch>
            <a:fillRect/>
          </a:stretch>
        </p:blipFill>
        <p:spPr>
          <a:xfrm>
            <a:off x="7896200" y="260648"/>
            <a:ext cx="3960440" cy="3008728"/>
          </a:xfrm>
          <a:prstGeom prst="rect">
            <a:avLst/>
          </a:prstGeom>
        </p:spPr>
      </p:pic>
      <p:sp>
        <p:nvSpPr>
          <p:cNvPr id="6" name="正方形/長方形 5"/>
          <p:cNvSpPr/>
          <p:nvPr/>
        </p:nvSpPr>
        <p:spPr>
          <a:xfrm>
            <a:off x="407369" y="476672"/>
            <a:ext cx="7109639" cy="923330"/>
          </a:xfrm>
          <a:prstGeom prst="rect">
            <a:avLst/>
          </a:prstGeom>
        </p:spPr>
        <p:txBody>
          <a:bodyPr wrap="none">
            <a:spAutoFit/>
          </a:bodyPr>
          <a:lstStyle/>
          <a:p>
            <a:pPr defTabSz="1218987"/>
            <a:r>
              <a:rPr lang="ja-JP" altLang="en-US" sz="5400" dirty="0">
                <a:solidFill>
                  <a:srgbClr val="374C81"/>
                </a:solidFill>
                <a:latin typeface="Century Gothic"/>
                <a:ea typeface="ＭＳ ゴシック" panose="020B0609070205080204" pitchFamily="49" charset="-128"/>
              </a:rPr>
              <a:t>大学の診療所について</a:t>
            </a:r>
          </a:p>
        </p:txBody>
      </p:sp>
      <p:pic>
        <p:nvPicPr>
          <p:cNvPr id="3" name="図 2"/>
          <p:cNvPicPr>
            <a:picLocks noChangeAspect="1"/>
          </p:cNvPicPr>
          <p:nvPr/>
        </p:nvPicPr>
        <p:blipFill>
          <a:blip r:embed="rId4"/>
          <a:stretch>
            <a:fillRect/>
          </a:stretch>
        </p:blipFill>
        <p:spPr>
          <a:xfrm>
            <a:off x="7896200" y="3672027"/>
            <a:ext cx="3960440" cy="2970330"/>
          </a:xfrm>
          <a:prstGeom prst="rect">
            <a:avLst/>
          </a:prstGeom>
        </p:spPr>
      </p:pic>
    </p:spTree>
    <p:extLst>
      <p:ext uri="{BB962C8B-B14F-4D97-AF65-F5344CB8AC3E}">
        <p14:creationId xmlns:p14="http://schemas.microsoft.com/office/powerpoint/2010/main" val="137758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5360" y="1772816"/>
            <a:ext cx="6480720" cy="2308324"/>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旅行</a:t>
            </a:r>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　・旅行サイトからホテル予約したとき外国人が宿泊できるかどうか書いてなかったので、予約したら泊まれなかった。</a:t>
            </a:r>
            <a:endParaRPr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a:t>
            </a:r>
            <a:r>
              <a:rPr kumimoji="0" lang="zh-CN" altLang="en-US" sz="2400" dirty="0">
                <a:solidFill>
                  <a:srgbClr val="374C81"/>
                </a:solidFill>
                <a:latin typeface="Century Gothic"/>
              </a:rPr>
              <a:t>高铁</a:t>
            </a:r>
            <a:r>
              <a:rPr kumimoji="0" lang="ja-JP" altLang="en-US" sz="2400" dirty="0">
                <a:solidFill>
                  <a:srgbClr val="374C81"/>
                </a:solidFill>
                <a:latin typeface="Century Gothic"/>
                <a:ea typeface="ＭＳ ゴシック" panose="020B0609070205080204" pitchFamily="49" charset="-128"/>
              </a:rPr>
              <a:t>を使う場合外国人はチケットをチケットカウンターに受け取りに行く必要がある。</a:t>
            </a:r>
            <a:endParaRPr lang="ja-JP" altLang="en-US" sz="2400" dirty="0">
              <a:solidFill>
                <a:srgbClr val="374C81"/>
              </a:solidFill>
              <a:latin typeface="Century Gothic"/>
              <a:ea typeface="ＭＳ ゴシック" panose="020B0609070205080204" pitchFamily="49" charset="-128"/>
            </a:endParaRPr>
          </a:p>
        </p:txBody>
      </p:sp>
      <p:sp>
        <p:nvSpPr>
          <p:cNvPr id="3" name="テキスト ボックス 2"/>
          <p:cNvSpPr txBox="1"/>
          <p:nvPr/>
        </p:nvSpPr>
        <p:spPr>
          <a:xfrm>
            <a:off x="479376" y="476673"/>
            <a:ext cx="10369152" cy="830997"/>
          </a:xfrm>
          <a:prstGeom prst="rect">
            <a:avLst/>
          </a:prstGeom>
          <a:noFill/>
        </p:spPr>
        <p:txBody>
          <a:bodyPr wrap="square" rtlCol="0">
            <a:spAutoFit/>
          </a:bodyPr>
          <a:lstStyle/>
          <a:p>
            <a:pPr defTabSz="1218987"/>
            <a:r>
              <a:rPr lang="ja-JP" altLang="en-US" sz="4800" dirty="0">
                <a:solidFill>
                  <a:srgbClr val="FFFFFF"/>
                </a:solidFill>
                <a:latin typeface="Century Gothic"/>
                <a:ea typeface="ＭＳ ゴシック" panose="020B0609070205080204" pitchFamily="49" charset="-128"/>
              </a:rPr>
              <a:t>トラブル</a:t>
            </a:r>
          </a:p>
        </p:txBody>
      </p:sp>
      <p:sp>
        <p:nvSpPr>
          <p:cNvPr id="4" name="テキスト ボックス 3"/>
          <p:cNvSpPr txBox="1"/>
          <p:nvPr/>
        </p:nvSpPr>
        <p:spPr>
          <a:xfrm>
            <a:off x="7752184" y="2132856"/>
            <a:ext cx="4104456" cy="2677656"/>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盗難、紛失</a:t>
            </a:r>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　・携帯の盗難が一回、携帯の紛失が一回。</a:t>
            </a:r>
            <a:endParaRPr kumimoji="0" lang="en-US" altLang="ja-JP" sz="2400" dirty="0">
              <a:solidFill>
                <a:srgbClr val="374C81"/>
              </a:solidFill>
              <a:latin typeface="Century Gothic"/>
              <a:ea typeface="ＭＳ ゴシック" panose="020B0609070205080204" pitchFamily="49" charset="-128"/>
            </a:endParaRPr>
          </a:p>
          <a:p>
            <a:pPr defTabSz="1218987"/>
            <a:r>
              <a:rPr kumimoji="0" lang="ja-JP" altLang="en-US" sz="2400" dirty="0">
                <a:solidFill>
                  <a:srgbClr val="374C81"/>
                </a:solidFill>
                <a:latin typeface="Century Gothic"/>
                <a:ea typeface="ＭＳ ゴシック" panose="020B0609070205080204" pitchFamily="49" charset="-128"/>
              </a:rPr>
              <a:t>　・台湾パスポートの人は、</a:t>
            </a:r>
            <a:r>
              <a:rPr kumimoji="0" lang="ja-JP" altLang="en-US" sz="2400" dirty="0">
                <a:solidFill>
                  <a:srgbClr val="FF0000"/>
                </a:solidFill>
                <a:latin typeface="Century Gothic"/>
                <a:ea typeface="ＭＳ ゴシック" panose="020B0609070205080204" pitchFamily="49" charset="-128"/>
              </a:rPr>
              <a:t>台胞証</a:t>
            </a:r>
            <a:r>
              <a:rPr kumimoji="0" lang="ja-JP" altLang="en-US" sz="2400" dirty="0">
                <a:solidFill>
                  <a:srgbClr val="374C81"/>
                </a:solidFill>
                <a:latin typeface="Century Gothic"/>
                <a:ea typeface="ＭＳ ゴシック" panose="020B0609070205080204" pitchFamily="49" charset="-128"/>
              </a:rPr>
              <a:t>が必要。（ただし台胞証は</a:t>
            </a:r>
            <a:r>
              <a:rPr kumimoji="0" lang="ja-JP" altLang="en-US" sz="2400" dirty="0">
                <a:solidFill>
                  <a:srgbClr val="FF0000"/>
                </a:solidFill>
                <a:latin typeface="Century Gothic"/>
                <a:ea typeface="ＭＳ ゴシック" panose="020B0609070205080204" pitchFamily="49" charset="-128"/>
              </a:rPr>
              <a:t>台湾</a:t>
            </a:r>
            <a:r>
              <a:rPr kumimoji="0" lang="ja-JP" altLang="en-US" sz="2400" dirty="0">
                <a:solidFill>
                  <a:srgbClr val="374C81"/>
                </a:solidFill>
                <a:latin typeface="Century Gothic"/>
                <a:ea typeface="ＭＳ ゴシック" panose="020B0609070205080204" pitchFamily="49" charset="-128"/>
              </a:rPr>
              <a:t>でしか取れない！）</a:t>
            </a:r>
            <a:endParaRPr lang="ja-JP" altLang="en-US" sz="2400" dirty="0">
              <a:solidFill>
                <a:srgbClr val="374C81"/>
              </a:solidFill>
              <a:latin typeface="Century Gothic"/>
              <a:ea typeface="ＭＳ ゴシック" panose="020B0609070205080204" pitchFamily="49" charset="-128"/>
            </a:endParaRPr>
          </a:p>
        </p:txBody>
      </p:sp>
      <p:sp>
        <p:nvSpPr>
          <p:cNvPr id="5" name="テキスト ボックス 4"/>
          <p:cNvSpPr txBox="1"/>
          <p:nvPr/>
        </p:nvSpPr>
        <p:spPr>
          <a:xfrm>
            <a:off x="335360" y="4810512"/>
            <a:ext cx="5832648" cy="1569660"/>
          </a:xfrm>
          <a:prstGeom prst="rect">
            <a:avLst/>
          </a:prstGeom>
          <a:noFill/>
        </p:spPr>
        <p:txBody>
          <a:bodyPr wrap="square" rtlCol="0">
            <a:spAutoFit/>
          </a:bodyPr>
          <a:lstStyle/>
          <a:p>
            <a:pPr defTabSz="1218987"/>
            <a:r>
              <a:rPr lang="ja-JP" altLang="en-US" sz="2400" dirty="0">
                <a:solidFill>
                  <a:srgbClr val="374C81"/>
                </a:solidFill>
                <a:latin typeface="Century Gothic"/>
                <a:ea typeface="ＭＳ ゴシック" panose="020B0609070205080204" pitchFamily="49" charset="-128"/>
              </a:rPr>
              <a:t>宿舎</a:t>
            </a:r>
            <a:endParaRPr lang="en-US" altLang="ja-JP" sz="2400" dirty="0">
              <a:solidFill>
                <a:srgbClr val="374C81"/>
              </a:solidFill>
              <a:latin typeface="Century Gothic"/>
              <a:ea typeface="ＭＳ ゴシック" panose="020B0609070205080204" pitchFamily="49" charset="-128"/>
            </a:endParaRPr>
          </a:p>
          <a:p>
            <a:pPr defTabSz="1218987"/>
            <a:r>
              <a:rPr lang="ja-JP" altLang="en-US" sz="2400" dirty="0">
                <a:solidFill>
                  <a:srgbClr val="374C81"/>
                </a:solidFill>
                <a:latin typeface="Century Gothic"/>
                <a:ea typeface="ＭＳ ゴシック" panose="020B0609070205080204" pitchFamily="49" charset="-128"/>
              </a:rPr>
              <a:t>　・冷蔵庫のものが盗まれる</a:t>
            </a:r>
            <a:endParaRPr lang="en-US" altLang="ja-JP" sz="2400" dirty="0">
              <a:solidFill>
                <a:srgbClr val="374C81"/>
              </a:solidFill>
              <a:latin typeface="Century Gothic"/>
              <a:ea typeface="ＭＳ ゴシック" panose="020B0609070205080204" pitchFamily="49" charset="-128"/>
            </a:endParaRPr>
          </a:p>
          <a:p>
            <a:pPr defTabSz="1218987"/>
            <a:r>
              <a:rPr lang="ja-JP" altLang="en-US" sz="2400" dirty="0">
                <a:solidFill>
                  <a:srgbClr val="374C81"/>
                </a:solidFill>
                <a:latin typeface="Century Gothic"/>
                <a:ea typeface="ＭＳ ゴシック" panose="020B0609070205080204" pitchFamily="49" charset="-128"/>
              </a:rPr>
              <a:t>　・洗濯機が壊れやすい</a:t>
            </a:r>
            <a:endParaRPr lang="en-US" altLang="ja-JP" sz="2400" dirty="0">
              <a:solidFill>
                <a:srgbClr val="374C81"/>
              </a:solidFill>
              <a:latin typeface="Century Gothic"/>
              <a:ea typeface="ＭＳ ゴシック" panose="020B0609070205080204" pitchFamily="49" charset="-128"/>
            </a:endParaRPr>
          </a:p>
          <a:p>
            <a:pPr defTabSz="1218987"/>
            <a:endParaRPr lang="ja-JP" altLang="en-US" sz="2400" dirty="0">
              <a:solidFill>
                <a:srgbClr val="374C81"/>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102949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589" y="-6569"/>
            <a:ext cx="5658967" cy="4493220"/>
          </a:xfrm>
          <a:prstGeom prst="rect">
            <a:avLst/>
          </a:prstGeom>
        </p:spPr>
      </p:pic>
      <p:pic>
        <p:nvPicPr>
          <p:cNvPr id="3" name="図 2"/>
          <p:cNvPicPr>
            <a:picLocks noChangeAspect="1"/>
          </p:cNvPicPr>
          <p:nvPr/>
        </p:nvPicPr>
        <p:blipFill>
          <a:blip r:embed="rId4"/>
          <a:stretch>
            <a:fillRect/>
          </a:stretch>
        </p:blipFill>
        <p:spPr>
          <a:xfrm>
            <a:off x="6745230" y="26930"/>
            <a:ext cx="5403462" cy="3474078"/>
          </a:xfrm>
          <a:prstGeom prst="rect">
            <a:avLst/>
          </a:prstGeom>
        </p:spPr>
      </p:pic>
      <p:pic>
        <p:nvPicPr>
          <p:cNvPr id="4" name="図 3"/>
          <p:cNvPicPr>
            <a:picLocks noChangeAspect="1"/>
          </p:cNvPicPr>
          <p:nvPr/>
        </p:nvPicPr>
        <p:blipFill>
          <a:blip r:embed="rId5"/>
          <a:stretch>
            <a:fillRect/>
          </a:stretch>
        </p:blipFill>
        <p:spPr>
          <a:xfrm>
            <a:off x="4166523" y="3048000"/>
            <a:ext cx="5080000" cy="3810000"/>
          </a:xfrm>
          <a:prstGeom prst="rect">
            <a:avLst/>
          </a:prstGeom>
        </p:spPr>
      </p:pic>
      <p:sp>
        <p:nvSpPr>
          <p:cNvPr id="5" name="テキスト ボックス 4"/>
          <p:cNvSpPr txBox="1"/>
          <p:nvPr/>
        </p:nvSpPr>
        <p:spPr>
          <a:xfrm>
            <a:off x="3719736" y="2386281"/>
            <a:ext cx="6537802" cy="1323439"/>
          </a:xfrm>
          <a:prstGeom prst="rect">
            <a:avLst/>
          </a:prstGeom>
          <a:noFill/>
        </p:spPr>
        <p:txBody>
          <a:bodyPr wrap="square" rtlCol="0">
            <a:spAutoFit/>
          </a:bodyPr>
          <a:lstStyle/>
          <a:p>
            <a:pPr defTabSz="1218987"/>
            <a:r>
              <a:rPr lang="ja-JP" altLang="en-US" sz="8000" dirty="0">
                <a:solidFill>
                  <a:srgbClr val="374C81"/>
                </a:solidFill>
                <a:latin typeface="Century Gothic"/>
                <a:ea typeface="ＭＳ ゴシック" panose="020B0609070205080204" pitchFamily="49" charset="-128"/>
              </a:rPr>
              <a:t>支払い方法</a:t>
            </a:r>
          </a:p>
        </p:txBody>
      </p:sp>
      <p:sp>
        <p:nvSpPr>
          <p:cNvPr id="6" name="テキスト ボックス 5"/>
          <p:cNvSpPr txBox="1"/>
          <p:nvPr/>
        </p:nvSpPr>
        <p:spPr>
          <a:xfrm>
            <a:off x="1271464" y="3861049"/>
            <a:ext cx="2448272" cy="830997"/>
          </a:xfrm>
          <a:prstGeom prst="rect">
            <a:avLst/>
          </a:prstGeom>
          <a:noFill/>
        </p:spPr>
        <p:txBody>
          <a:bodyPr wrap="square" rtlCol="0">
            <a:spAutoFit/>
          </a:bodyPr>
          <a:lstStyle/>
          <a:p>
            <a:pPr defTabSz="1218987"/>
            <a:r>
              <a:rPr lang="zh-CN" altLang="en-US" sz="2400" dirty="0">
                <a:solidFill>
                  <a:srgbClr val="374C81"/>
                </a:solidFill>
                <a:latin typeface="Century Gothic"/>
              </a:rPr>
              <a:t>微信（</a:t>
            </a:r>
            <a:r>
              <a:rPr lang="en-US" altLang="zh-CN" sz="2400" dirty="0">
                <a:solidFill>
                  <a:srgbClr val="374C81"/>
                </a:solidFill>
                <a:latin typeface="Century Gothic"/>
              </a:rPr>
              <a:t>we chat</a:t>
            </a:r>
            <a:r>
              <a:rPr lang="zh-CN" altLang="en-US" sz="2400" dirty="0">
                <a:solidFill>
                  <a:srgbClr val="374C81"/>
                </a:solidFill>
                <a:latin typeface="Century Gothic"/>
              </a:rPr>
              <a:t>）</a:t>
            </a:r>
            <a:endParaRPr lang="en-US" altLang="zh-CN" sz="2400" dirty="0">
              <a:solidFill>
                <a:srgbClr val="374C81"/>
              </a:solidFill>
              <a:latin typeface="Century Gothic"/>
            </a:endParaRPr>
          </a:p>
          <a:p>
            <a:pPr defTabSz="1218987"/>
            <a:endParaRPr lang="ja-JP" altLang="en-US" sz="2400" dirty="0">
              <a:solidFill>
                <a:srgbClr val="374C81"/>
              </a:solidFill>
              <a:latin typeface="Century Gothic"/>
              <a:ea typeface="ＭＳ ゴシック" panose="020B0609070205080204" pitchFamily="49" charset="-128"/>
            </a:endParaRPr>
          </a:p>
        </p:txBody>
      </p:sp>
      <p:sp>
        <p:nvSpPr>
          <p:cNvPr id="7" name="テキスト ボックス 6"/>
          <p:cNvSpPr txBox="1"/>
          <p:nvPr/>
        </p:nvSpPr>
        <p:spPr>
          <a:xfrm>
            <a:off x="9401441" y="3027185"/>
            <a:ext cx="2952328" cy="461665"/>
          </a:xfrm>
          <a:prstGeom prst="rect">
            <a:avLst/>
          </a:prstGeom>
          <a:noFill/>
        </p:spPr>
        <p:txBody>
          <a:bodyPr wrap="square" rtlCol="0">
            <a:spAutoFit/>
          </a:bodyPr>
          <a:lstStyle/>
          <a:p>
            <a:pPr defTabSz="1218987"/>
            <a:r>
              <a:rPr lang="zh-CN" altLang="en-US" sz="2400" dirty="0">
                <a:solidFill>
                  <a:srgbClr val="374C81"/>
                </a:solidFill>
                <a:latin typeface="Century Gothic"/>
              </a:rPr>
              <a:t>支付宝（</a:t>
            </a:r>
            <a:r>
              <a:rPr lang="ja-JP" altLang="en-US" sz="2400" dirty="0">
                <a:solidFill>
                  <a:srgbClr val="374C81"/>
                </a:solidFill>
                <a:latin typeface="Century Gothic"/>
                <a:ea typeface="ＭＳ ゴシック" panose="020B0609070205080204" pitchFamily="49" charset="-128"/>
              </a:rPr>
              <a:t>アリペイ</a:t>
            </a:r>
            <a:r>
              <a:rPr lang="zh-CN" altLang="en-US" sz="2400" dirty="0">
                <a:solidFill>
                  <a:srgbClr val="374C81"/>
                </a:solidFill>
                <a:latin typeface="Century Gothic"/>
              </a:rPr>
              <a:t>）</a:t>
            </a:r>
            <a:endParaRPr lang="ja-JP" altLang="en-US" sz="2400" dirty="0">
              <a:solidFill>
                <a:srgbClr val="374C81"/>
              </a:solidFill>
              <a:latin typeface="Century Gothic"/>
              <a:ea typeface="ＭＳ ゴシック" panose="020B0609070205080204" pitchFamily="49" charset="-128"/>
            </a:endParaRPr>
          </a:p>
        </p:txBody>
      </p:sp>
      <p:sp>
        <p:nvSpPr>
          <p:cNvPr id="8" name="テキスト ボックス 7"/>
          <p:cNvSpPr txBox="1"/>
          <p:nvPr/>
        </p:nvSpPr>
        <p:spPr>
          <a:xfrm>
            <a:off x="9552384" y="4486652"/>
            <a:ext cx="2304256" cy="461665"/>
          </a:xfrm>
          <a:prstGeom prst="rect">
            <a:avLst/>
          </a:prstGeom>
          <a:noFill/>
        </p:spPr>
        <p:txBody>
          <a:bodyPr wrap="square" rtlCol="0">
            <a:spAutoFit/>
          </a:bodyPr>
          <a:lstStyle/>
          <a:p>
            <a:pPr defTabSz="1218987"/>
            <a:r>
              <a:rPr lang="ja-JP" altLang="en-US" sz="2400" dirty="0">
                <a:solidFill>
                  <a:srgbClr val="374C81"/>
                </a:solidFill>
                <a:latin typeface="Century Gothic"/>
                <a:ea typeface="ＭＳ ゴシック" panose="020B0609070205080204" pitchFamily="49" charset="-128"/>
              </a:rPr>
              <a:t>現金</a:t>
            </a:r>
          </a:p>
        </p:txBody>
      </p:sp>
    </p:spTree>
    <p:extLst>
      <p:ext uri="{BB962C8B-B14F-4D97-AF65-F5344CB8AC3E}">
        <p14:creationId xmlns:p14="http://schemas.microsoft.com/office/powerpoint/2010/main" val="62648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9" y="-458"/>
            <a:ext cx="5857221" cy="6858000"/>
          </a:xfrm>
          <a:prstGeom prst="rect">
            <a:avLst/>
          </a:prstGeom>
        </p:spPr>
      </p:pic>
      <p:pic>
        <p:nvPicPr>
          <p:cNvPr id="5" name="図 4"/>
          <p:cNvPicPr>
            <a:picLocks noChangeAspect="1"/>
          </p:cNvPicPr>
          <p:nvPr/>
        </p:nvPicPr>
        <p:blipFill>
          <a:blip r:embed="rId4"/>
          <a:stretch>
            <a:fillRect/>
          </a:stretch>
        </p:blipFill>
        <p:spPr>
          <a:xfrm>
            <a:off x="5840413" y="28181"/>
            <a:ext cx="6350000" cy="6829361"/>
          </a:xfrm>
          <a:prstGeom prst="rect">
            <a:avLst/>
          </a:prstGeom>
        </p:spPr>
      </p:pic>
      <p:sp>
        <p:nvSpPr>
          <p:cNvPr id="6" name="テキスト ボックス 5"/>
          <p:cNvSpPr txBox="1"/>
          <p:nvPr/>
        </p:nvSpPr>
        <p:spPr>
          <a:xfrm>
            <a:off x="3179494" y="2842696"/>
            <a:ext cx="5760640" cy="1200329"/>
          </a:xfrm>
          <a:prstGeom prst="rect">
            <a:avLst/>
          </a:prstGeom>
          <a:noFill/>
        </p:spPr>
        <p:txBody>
          <a:bodyPr wrap="square" rtlCol="0">
            <a:spAutoFit/>
          </a:bodyPr>
          <a:lstStyle/>
          <a:p>
            <a:pPr defTabSz="1218987"/>
            <a:r>
              <a:rPr lang="ja-JP" altLang="en-US" sz="7200" dirty="0">
                <a:solidFill>
                  <a:srgbClr val="FFFFFF"/>
                </a:solidFill>
                <a:latin typeface="Century Gothic"/>
                <a:ea typeface="ＭＳ ゴシック" panose="020B0609070205080204" pitchFamily="49" charset="-128"/>
              </a:rPr>
              <a:t>買い物場所</a:t>
            </a:r>
          </a:p>
        </p:txBody>
      </p:sp>
    </p:spTree>
    <p:extLst>
      <p:ext uri="{BB962C8B-B14F-4D97-AF65-F5344CB8AC3E}">
        <p14:creationId xmlns:p14="http://schemas.microsoft.com/office/powerpoint/2010/main" val="2169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a:bodyPr>
          <a:lstStyle/>
          <a:p>
            <a:pPr rtl="0"/>
            <a:r>
              <a:rPr lang="ja-JP" altLang="en-US" sz="4800" dirty="0"/>
              <a:t>次はアプリについてです</a:t>
            </a:r>
          </a:p>
        </p:txBody>
      </p:sp>
      <p:sp>
        <p:nvSpPr>
          <p:cNvPr id="3" name="テキスト プレースホルダー 2"/>
          <p:cNvSpPr>
            <a:spLocks noGrp="1"/>
          </p:cNvSpPr>
          <p:nvPr>
            <p:ph type="body" idx="1"/>
          </p:nvPr>
        </p:nvSpPr>
        <p:spPr>
          <a:xfrm>
            <a:off x="814177" y="1268761"/>
            <a:ext cx="7029202" cy="1296987"/>
          </a:xfrm>
        </p:spPr>
        <p:txBody>
          <a:bodyPr rtlCol="0">
            <a:normAutofit/>
          </a:bodyPr>
          <a:lstStyle/>
          <a:p>
            <a:pPr rtl="0"/>
            <a:r>
              <a:rPr lang="ja-JP" altLang="en-US" sz="4000" dirty="0"/>
              <a:t>以上が病院・トラブル・買い物についてです！</a:t>
            </a:r>
          </a:p>
        </p:txBody>
      </p:sp>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14BEC59-4E09-43D2-B0D7-31D17A37B218}"/>
              </a:ext>
            </a:extLst>
          </p:cNvPr>
          <p:cNvSpPr>
            <a:spLocks noGrp="1"/>
          </p:cNvSpPr>
          <p:nvPr>
            <p:ph type="title"/>
          </p:nvPr>
        </p:nvSpPr>
        <p:spPr>
          <a:xfrm>
            <a:off x="1017323" y="116632"/>
            <a:ext cx="10157354" cy="1397000"/>
          </a:xfrm>
        </p:spPr>
        <p:txBody>
          <a:bodyPr>
            <a:normAutofit/>
          </a:bodyPr>
          <a:lstStyle/>
          <a:p>
            <a:pPr algn="dist"/>
            <a:r>
              <a:rPr lang="ja-JP" altLang="en-US" sz="4800" b="1" dirty="0">
                <a:latin typeface="LilyUPC" panose="020B0502040204020203" pitchFamily="34" charset="-34"/>
                <a:cs typeface="LilyUPC" panose="020B0502040204020203" pitchFamily="34" charset="-34"/>
              </a:rPr>
              <a:t>スマホアプリについて</a:t>
            </a:r>
          </a:p>
        </p:txBody>
      </p:sp>
      <p:pic>
        <p:nvPicPr>
          <p:cNvPr id="4" name="図 3">
            <a:extLst>
              <a:ext uri="{FF2B5EF4-FFF2-40B4-BE49-F238E27FC236}">
                <a16:creationId xmlns:a16="http://schemas.microsoft.com/office/drawing/2014/main" xmlns="" id="{2A05733F-1F87-42F5-B70D-15B1BB34B8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11424" y="1628800"/>
            <a:ext cx="7056784" cy="4706820"/>
          </a:xfrm>
          <a:prstGeom prst="rect">
            <a:avLst/>
          </a:prstGeom>
        </p:spPr>
      </p:pic>
      <p:sp>
        <p:nvSpPr>
          <p:cNvPr id="6" name="テキスト ボックス 5">
            <a:extLst>
              <a:ext uri="{FF2B5EF4-FFF2-40B4-BE49-F238E27FC236}">
                <a16:creationId xmlns:a16="http://schemas.microsoft.com/office/drawing/2014/main" xmlns="" id="{F0168A63-A3DF-4C5D-A581-C564FEF27D18}"/>
              </a:ext>
            </a:extLst>
          </p:cNvPr>
          <p:cNvSpPr txBox="1"/>
          <p:nvPr/>
        </p:nvSpPr>
        <p:spPr>
          <a:xfrm>
            <a:off x="8472264" y="1844824"/>
            <a:ext cx="309634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218987">
              <a:lnSpc>
                <a:spcPct val="150000"/>
              </a:lnSpc>
            </a:pPr>
            <a:r>
              <a:rPr lang="en-US" altLang="ja-JP" sz="2400" dirty="0">
                <a:solidFill>
                  <a:srgbClr val="374C81"/>
                </a:solidFill>
                <a:latin typeface="Century Gothic"/>
                <a:ea typeface="ＭＳ ゴシック" panose="020B0609070205080204" pitchFamily="49" charset="-128"/>
              </a:rPr>
              <a:t>ex)</a:t>
            </a:r>
          </a:p>
          <a:p>
            <a:pPr marL="342900" indent="-342900" defTabSz="1218987">
              <a:lnSpc>
                <a:spcPct val="150000"/>
              </a:lnSpc>
              <a:buFont typeface="Arial" panose="020B0604020202020204" pitchFamily="34" charset="0"/>
              <a:buChar char="•"/>
            </a:pPr>
            <a:r>
              <a:rPr lang="en-US" altLang="ja-JP" sz="2400" dirty="0" err="1">
                <a:solidFill>
                  <a:srgbClr val="374C81"/>
                </a:solidFill>
                <a:latin typeface="Century Gothic"/>
                <a:ea typeface="ＭＳ ゴシック" panose="020B0609070205080204" pitchFamily="49" charset="-128"/>
              </a:rPr>
              <a:t>Wechat</a:t>
            </a:r>
            <a:r>
              <a:rPr lang="en-US" altLang="ja-JP" sz="2400" dirty="0">
                <a:solidFill>
                  <a:srgbClr val="374C81"/>
                </a:solidFill>
                <a:latin typeface="Century Gothic"/>
                <a:ea typeface="ＭＳ ゴシック" panose="020B0609070205080204" pitchFamily="49" charset="-128"/>
              </a:rPr>
              <a:t>(</a:t>
            </a:r>
            <a:r>
              <a:rPr lang="ja-JP" altLang="en-US" sz="2400" dirty="0">
                <a:solidFill>
                  <a:srgbClr val="374C81"/>
                </a:solidFill>
                <a:latin typeface="Century Gothic"/>
                <a:ea typeface="ＭＳ ゴシック" panose="020B0609070205080204" pitchFamily="49" charset="-128"/>
              </a:rPr>
              <a:t>微信</a:t>
            </a:r>
            <a:r>
              <a:rPr lang="en-US" altLang="ja-JP" sz="2400" dirty="0">
                <a:solidFill>
                  <a:srgbClr val="374C81"/>
                </a:solidFill>
                <a:latin typeface="Century Gothic"/>
                <a:ea typeface="ＭＳ ゴシック" panose="020B0609070205080204" pitchFamily="49" charset="-128"/>
              </a:rPr>
              <a:t>)</a:t>
            </a:r>
          </a:p>
          <a:p>
            <a:pPr marL="342900" indent="-342900" defTabSz="1218987">
              <a:lnSpc>
                <a:spcPct val="150000"/>
              </a:lnSpc>
              <a:buFont typeface="Arial" panose="020B0604020202020204" pitchFamily="34" charset="0"/>
              <a:buChar char="•"/>
            </a:pPr>
            <a:r>
              <a:rPr lang="en-US" altLang="ja-JP" sz="2400" dirty="0">
                <a:solidFill>
                  <a:srgbClr val="374C81"/>
                </a:solidFill>
                <a:latin typeface="Century Gothic"/>
                <a:ea typeface="ＭＳ ゴシック" panose="020B0609070205080204" pitchFamily="49" charset="-128"/>
              </a:rPr>
              <a:t>Alipay</a:t>
            </a:r>
            <a:r>
              <a:rPr lang="ja-JP" altLang="en-US" sz="2400" dirty="0">
                <a:solidFill>
                  <a:srgbClr val="374C81"/>
                </a:solidFill>
                <a:latin typeface="Century Gothic"/>
                <a:ea typeface="ＭＳ ゴシック" panose="020B0609070205080204" pitchFamily="49" charset="-128"/>
              </a:rPr>
              <a:t>（支付宝）</a:t>
            </a:r>
            <a:endParaRPr lang="en-US" altLang="ja-JP" sz="2400" dirty="0">
              <a:solidFill>
                <a:srgbClr val="374C81"/>
              </a:solidFill>
              <a:latin typeface="Century Gothic"/>
              <a:ea typeface="ＭＳ ゴシック" panose="020B0609070205080204" pitchFamily="49" charset="-128"/>
            </a:endParaRPr>
          </a:p>
          <a:p>
            <a:pPr marL="342900" indent="-342900" defTabSz="1218987">
              <a:lnSpc>
                <a:spcPct val="150000"/>
              </a:lnSpc>
              <a:buFont typeface="Arial" panose="020B0604020202020204" pitchFamily="34" charset="0"/>
              <a:buChar char="•"/>
            </a:pPr>
            <a:r>
              <a:rPr lang="en-US" altLang="ja-JP" sz="2400" dirty="0">
                <a:solidFill>
                  <a:srgbClr val="374C81"/>
                </a:solidFill>
                <a:latin typeface="Century Gothic"/>
                <a:ea typeface="ＭＳ ゴシック" panose="020B0609070205080204" pitchFamily="49" charset="-128"/>
              </a:rPr>
              <a:t>Taobao</a:t>
            </a:r>
            <a:r>
              <a:rPr lang="ja-JP" altLang="en-US" sz="2400" dirty="0">
                <a:solidFill>
                  <a:srgbClr val="374C81"/>
                </a:solidFill>
                <a:latin typeface="Century Gothic"/>
                <a:ea typeface="ＭＳ ゴシック" panose="020B0609070205080204" pitchFamily="49" charset="-128"/>
              </a:rPr>
              <a:t>（</a:t>
            </a:r>
            <a:r>
              <a:rPr lang="zh-CN" altLang="en-US" sz="2400" dirty="0">
                <a:solidFill>
                  <a:srgbClr val="374C81"/>
                </a:solidFill>
                <a:latin typeface="Century Gothic"/>
              </a:rPr>
              <a:t>淘宝</a:t>
            </a:r>
            <a:r>
              <a:rPr lang="ja-JP" altLang="en-US" sz="2400" dirty="0">
                <a:solidFill>
                  <a:srgbClr val="374C81"/>
                </a:solidFill>
                <a:latin typeface="Century Gothic"/>
                <a:ea typeface="ＭＳ ゴシック" panose="020B0609070205080204" pitchFamily="49" charset="-128"/>
              </a:rPr>
              <a:t>）</a:t>
            </a:r>
            <a:endParaRPr lang="en-US" altLang="ja-JP" sz="2400" dirty="0">
              <a:solidFill>
                <a:srgbClr val="374C81"/>
              </a:solidFill>
              <a:latin typeface="Century Gothic"/>
              <a:ea typeface="ＭＳ ゴシック" panose="020B0609070205080204" pitchFamily="49" charset="-128"/>
            </a:endParaRPr>
          </a:p>
          <a:p>
            <a:pPr marL="342900" indent="-342900" defTabSz="1218987">
              <a:lnSpc>
                <a:spcPct val="150000"/>
              </a:lnSpc>
              <a:buFont typeface="Arial" panose="020B0604020202020204" pitchFamily="34" charset="0"/>
              <a:buChar char="•"/>
            </a:pPr>
            <a:r>
              <a:rPr lang="en-US" altLang="ja-JP" sz="2400" dirty="0">
                <a:solidFill>
                  <a:srgbClr val="374C81"/>
                </a:solidFill>
                <a:latin typeface="Century Gothic"/>
                <a:ea typeface="ＭＳ ゴシック" panose="020B0609070205080204" pitchFamily="49" charset="-128"/>
              </a:rPr>
              <a:t>VPN</a:t>
            </a:r>
          </a:p>
          <a:p>
            <a:pPr marL="342900" indent="-342900" defTabSz="1218987">
              <a:lnSpc>
                <a:spcPct val="150000"/>
              </a:lnSpc>
              <a:buFont typeface="Arial" panose="020B0604020202020204" pitchFamily="34" charset="0"/>
              <a:buChar char="•"/>
            </a:pPr>
            <a:r>
              <a:rPr lang="ja-JP" altLang="en-US" sz="2400" dirty="0">
                <a:solidFill>
                  <a:srgbClr val="374C81"/>
                </a:solidFill>
                <a:latin typeface="Century Gothic"/>
                <a:ea typeface="ＭＳ ゴシック" panose="020B0609070205080204" pitchFamily="49" charset="-128"/>
              </a:rPr>
              <a:t>その他</a:t>
            </a:r>
            <a:endParaRPr lang="en-US" altLang="ja-JP" sz="2400" dirty="0">
              <a:solidFill>
                <a:srgbClr val="374C81"/>
              </a:solidFill>
              <a:latin typeface="Century Gothic"/>
              <a:ea typeface="ＭＳ ゴシック" panose="020B0609070205080204" pitchFamily="49" charset="-128"/>
            </a:endParaRPr>
          </a:p>
          <a:p>
            <a:pPr marL="342900" indent="-342900" defTabSz="1218987">
              <a:buFont typeface="Arial" panose="020B0604020202020204" pitchFamily="34" charset="0"/>
              <a:buChar char="•"/>
            </a:pPr>
            <a:endParaRPr lang="en-US" altLang="ja-JP" sz="2400" dirty="0">
              <a:solidFill>
                <a:srgbClr val="374C81"/>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253438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xmlns="" id="{52F79D30-6AE9-4F37-B7C0-538BF8E9B9E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83432" y="193678"/>
            <a:ext cx="3456384" cy="3395746"/>
          </a:xfrm>
          <a:prstGeom prst="rect">
            <a:avLst/>
          </a:prstGeom>
        </p:spPr>
      </p:pic>
      <p:pic>
        <p:nvPicPr>
          <p:cNvPr id="12" name="図 11">
            <a:extLst>
              <a:ext uri="{FF2B5EF4-FFF2-40B4-BE49-F238E27FC236}">
                <a16:creationId xmlns:a16="http://schemas.microsoft.com/office/drawing/2014/main" xmlns="" id="{7ABCCC7A-FE57-4990-82AB-D1192A5C5F1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159897" y="188640"/>
            <a:ext cx="6592681" cy="3312368"/>
          </a:xfrm>
          <a:prstGeom prst="rect">
            <a:avLst/>
          </a:prstGeom>
        </p:spPr>
      </p:pic>
      <p:sp>
        <p:nvSpPr>
          <p:cNvPr id="14" name="テキスト ボックス 13">
            <a:extLst>
              <a:ext uri="{FF2B5EF4-FFF2-40B4-BE49-F238E27FC236}">
                <a16:creationId xmlns:a16="http://schemas.microsoft.com/office/drawing/2014/main" xmlns="" id="{727F432D-B3EF-4FD6-B963-4057FF3BA8A9}"/>
              </a:ext>
            </a:extLst>
          </p:cNvPr>
          <p:cNvSpPr txBox="1"/>
          <p:nvPr/>
        </p:nvSpPr>
        <p:spPr>
          <a:xfrm>
            <a:off x="695400" y="4077072"/>
            <a:ext cx="11161240" cy="1754326"/>
          </a:xfrm>
          <a:prstGeom prst="rect">
            <a:avLst/>
          </a:prstGeom>
          <a:noFill/>
        </p:spPr>
        <p:txBody>
          <a:bodyPr wrap="square" rtlCol="0">
            <a:spAutoFit/>
          </a:bodyPr>
          <a:lstStyle/>
          <a:p>
            <a:pPr defTabSz="1218987"/>
            <a:r>
              <a:rPr lang="en-US" altLang="ja-JP" sz="5400" b="1" dirty="0">
                <a:ln w="0"/>
                <a:solidFill>
                  <a:srgbClr val="00B050"/>
                </a:solidFill>
                <a:effectLst>
                  <a:glow rad="228600">
                    <a:srgbClr val="61A796">
                      <a:satMod val="175000"/>
                      <a:alpha val="40000"/>
                    </a:srgbClr>
                  </a:glow>
                  <a:outerShdw blurRad="38100" dist="25400" dir="5400000" algn="ctr" rotWithShape="0">
                    <a:srgbClr val="6E747A">
                      <a:alpha val="43000"/>
                    </a:srgbClr>
                  </a:outerShdw>
                </a:effectLst>
                <a:latin typeface="Century Gothic"/>
                <a:ea typeface="ＭＳ ゴシック" panose="020B0609070205080204" pitchFamily="49" charset="-128"/>
              </a:rPr>
              <a:t>WeChat</a:t>
            </a:r>
            <a:r>
              <a:rPr lang="ja-JP" altLang="en-US" sz="5400" b="1" dirty="0">
                <a:ln w="0"/>
                <a:solidFill>
                  <a:srgbClr val="00B050"/>
                </a:solidFill>
                <a:effectLst>
                  <a:glow rad="228600">
                    <a:srgbClr val="61A796">
                      <a:satMod val="175000"/>
                      <a:alpha val="40000"/>
                    </a:srgbClr>
                  </a:glow>
                  <a:outerShdw blurRad="38100" dist="25400" dir="5400000" algn="ctr" rotWithShape="0">
                    <a:srgbClr val="6E747A">
                      <a:alpha val="43000"/>
                    </a:srgbClr>
                  </a:outerShdw>
                </a:effectLst>
                <a:latin typeface="Century Gothic"/>
                <a:ea typeface="ＭＳ ゴシック" panose="020B0609070205080204" pitchFamily="49" charset="-128"/>
              </a:rPr>
              <a:t>（微信）</a:t>
            </a:r>
            <a:endParaRPr lang="en-US" altLang="ja-JP" sz="5400" b="1" dirty="0">
              <a:ln w="0"/>
              <a:solidFill>
                <a:srgbClr val="00B050"/>
              </a:solidFill>
              <a:effectLst>
                <a:glow rad="228600">
                  <a:srgbClr val="61A796">
                    <a:satMod val="175000"/>
                    <a:alpha val="40000"/>
                  </a:srgbClr>
                </a:glow>
                <a:outerShdw blurRad="38100" dist="25400" dir="5400000" algn="ctr" rotWithShape="0">
                  <a:srgbClr val="6E747A">
                    <a:alpha val="43000"/>
                  </a:srgbClr>
                </a:outerShdw>
              </a:effectLst>
              <a:latin typeface="Century Gothic"/>
              <a:ea typeface="ＭＳ ゴシック" panose="020B0609070205080204" pitchFamily="49" charset="-128"/>
            </a:endParaRPr>
          </a:p>
          <a:p>
            <a:pPr defTabSz="1218987"/>
            <a:r>
              <a:rPr lang="ja-JP" altLang="en-US" sz="5400" dirty="0">
                <a:solidFill>
                  <a:srgbClr val="00B050"/>
                </a:solidFill>
                <a:latin typeface="Century Gothic"/>
                <a:ea typeface="ＭＳ ゴシック" panose="020B0609070205080204" pitchFamily="49" charset="-128"/>
              </a:rPr>
              <a:t>主に連絡するためのツール</a:t>
            </a:r>
          </a:p>
        </p:txBody>
      </p:sp>
    </p:spTree>
    <p:extLst>
      <p:ext uri="{BB962C8B-B14F-4D97-AF65-F5344CB8AC3E}">
        <p14:creationId xmlns:p14="http://schemas.microsoft.com/office/powerpoint/2010/main" val="246784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3971" y="1340770"/>
            <a:ext cx="7008574" cy="1296143"/>
          </a:xfrm>
        </p:spPr>
        <p:txBody>
          <a:bodyPr rtlCol="0">
            <a:normAutofit/>
          </a:bodyPr>
          <a:lstStyle/>
          <a:p>
            <a:pPr rtl="0"/>
            <a:r>
              <a:rPr lang="ja-JP" altLang="en-US" dirty="0">
                <a:latin typeface="Meiryo UI" panose="020B0604030504040204" pitchFamily="50" charset="-128"/>
                <a:ea typeface="Meiryo UI" panose="020B0604030504040204" pitchFamily="50" charset="-128"/>
              </a:rPr>
              <a:t>帰国報告会　生活面</a:t>
            </a:r>
          </a:p>
        </p:txBody>
      </p:sp>
      <p:sp>
        <p:nvSpPr>
          <p:cNvPr id="3" name="サブタイトル 2"/>
          <p:cNvSpPr>
            <a:spLocks noGrp="1"/>
          </p:cNvSpPr>
          <p:nvPr>
            <p:ph type="subTitle" idx="1"/>
          </p:nvPr>
        </p:nvSpPr>
        <p:spPr>
          <a:xfrm>
            <a:off x="4673971" y="3212976"/>
            <a:ext cx="7008574" cy="2959224"/>
          </a:xfrm>
        </p:spPr>
        <p:txBody>
          <a:bodyPr rtlCol="0"/>
          <a:lstStyle/>
          <a:p>
            <a:r>
              <a:rPr lang="ja-JP" altLang="en-US" dirty="0">
                <a:latin typeface="Meiryo UI" panose="020B0604030504040204" pitchFamily="50" charset="-128"/>
                <a:ea typeface="Meiryo UI" panose="020B0604030504040204" pitchFamily="50" charset="-128"/>
              </a:rPr>
              <a:t>部屋、食事</a:t>
            </a:r>
            <a:r>
              <a:rPr lang="en-US" altLang="ja-JP" dirty="0"/>
              <a:t>……</a:t>
            </a:r>
            <a:r>
              <a:rPr lang="ja-JP" altLang="en-US" dirty="0"/>
              <a:t>濱田 実佑　</a:t>
            </a:r>
            <a:r>
              <a:rPr lang="ja-JP" altLang="en-US" dirty="0">
                <a:latin typeface="Meiryo UI" panose="020B0604030504040204" pitchFamily="50" charset="-128"/>
                <a:ea typeface="Meiryo UI" panose="020B0604030504040204" pitchFamily="50" charset="-128"/>
              </a:rPr>
              <a:t>梁 錦川</a:t>
            </a:r>
            <a:endParaRPr lang="en-US" altLang="ja-JP" dirty="0"/>
          </a:p>
          <a:p>
            <a:pPr rtl="0"/>
            <a:endParaRPr lang="en-US" altLang="ja-JP" dirty="0"/>
          </a:p>
          <a:p>
            <a:pPr rtl="0"/>
            <a:r>
              <a:rPr lang="ja-JP" altLang="en-US" sz="2400" dirty="0"/>
              <a:t>トラブル、病院、買物</a:t>
            </a:r>
            <a:r>
              <a:rPr lang="en-US" altLang="ja-JP" sz="2400" dirty="0"/>
              <a:t>……</a:t>
            </a:r>
            <a:r>
              <a:rPr lang="ja-JP" altLang="en-US" sz="2400" dirty="0"/>
              <a:t>高部歌華</a:t>
            </a:r>
            <a:r>
              <a:rPr lang="en-US" altLang="ja-JP" sz="2400" dirty="0"/>
              <a:t> </a:t>
            </a:r>
            <a:r>
              <a:rPr lang="ja-JP" altLang="en-US" sz="2400" dirty="0"/>
              <a:t>　岡田風香</a:t>
            </a:r>
            <a:endParaRPr lang="en-US" altLang="ja-JP" sz="2400" dirty="0"/>
          </a:p>
          <a:p>
            <a:pPr rtl="0"/>
            <a:endParaRPr lang="en-US" altLang="ja-JP" dirty="0">
              <a:latin typeface="Meiryo UI" panose="020B0604030504040204" pitchFamily="50" charset="-128"/>
              <a:ea typeface="Meiryo UI" panose="020B0604030504040204" pitchFamily="50" charset="-128"/>
            </a:endParaRPr>
          </a:p>
          <a:p>
            <a:pPr rtl="0"/>
            <a:r>
              <a:rPr lang="ja-JP" altLang="en-US" dirty="0">
                <a:latin typeface="Meiryo UI" panose="020B0604030504040204" pitchFamily="50" charset="-128"/>
                <a:ea typeface="Meiryo UI" panose="020B0604030504040204" pitchFamily="50" charset="-128"/>
              </a:rPr>
              <a:t>アプリ、携帯、銀行</a:t>
            </a:r>
            <a:r>
              <a:rPr lang="en-US" altLang="ja-JP" dirty="0">
                <a:latin typeface="Meiryo UI" panose="020B0604030504040204" pitchFamily="50" charset="-128"/>
                <a:ea typeface="Meiryo UI" panose="020B0604030504040204" pitchFamily="50" charset="-128"/>
              </a:rPr>
              <a:t>……</a:t>
            </a:r>
            <a:r>
              <a:rPr lang="zh-CN" altLang="en-US" dirty="0"/>
              <a:t>黄怡瑄</a:t>
            </a:r>
            <a:r>
              <a:rPr lang="ja-JP" altLang="en-US" dirty="0"/>
              <a:t>　渥美佑理</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86B194B0-B2FA-45E2-B438-FC98EB7A63C7}"/>
              </a:ext>
            </a:extLst>
          </p:cNvPr>
          <p:cNvSpPr txBox="1"/>
          <p:nvPr/>
        </p:nvSpPr>
        <p:spPr>
          <a:xfrm>
            <a:off x="7780965" y="116632"/>
            <a:ext cx="4176464" cy="7478970"/>
          </a:xfrm>
          <a:prstGeom prst="rect">
            <a:avLst/>
          </a:prstGeom>
          <a:noFill/>
        </p:spPr>
        <p:txBody>
          <a:bodyPr wrap="square" rtlCol="0">
            <a:spAutoFit/>
          </a:bodyPr>
          <a:lstStyle/>
          <a:p>
            <a:pPr defTabSz="1218987"/>
            <a:r>
              <a:rPr lang="en-US" altLang="ja-JP" sz="2400" dirty="0">
                <a:solidFill>
                  <a:srgbClr val="374C81"/>
                </a:solidFill>
                <a:latin typeface="Century Gothic"/>
                <a:ea typeface="ＭＳ ゴシック" panose="020B0609070205080204" pitchFamily="49" charset="-128"/>
              </a:rPr>
              <a:t>WeChat</a:t>
            </a:r>
            <a:r>
              <a:rPr lang="ja-JP" altLang="en-US" sz="2400" dirty="0" err="1">
                <a:solidFill>
                  <a:srgbClr val="374C81"/>
                </a:solidFill>
                <a:latin typeface="Century Gothic"/>
                <a:ea typeface="ＭＳ ゴシック" panose="020B0609070205080204" pitchFamily="49" charset="-128"/>
              </a:rPr>
              <a:t>には</a:t>
            </a:r>
            <a:r>
              <a:rPr lang="en-US" altLang="ja-JP" sz="2400" dirty="0">
                <a:solidFill>
                  <a:srgbClr val="374C81"/>
                </a:solidFill>
                <a:latin typeface="Century Gothic"/>
                <a:ea typeface="ＭＳ ゴシック" panose="020B0609070205080204" pitchFamily="49" charset="-128"/>
              </a:rPr>
              <a:t>WeChat</a:t>
            </a:r>
            <a:r>
              <a:rPr lang="ja-JP" altLang="en-US" sz="2400" dirty="0">
                <a:solidFill>
                  <a:srgbClr val="374C81"/>
                </a:solidFill>
                <a:latin typeface="Century Gothic"/>
                <a:ea typeface="ＭＳ ゴシック" panose="020B0609070205080204" pitchFamily="49" charset="-128"/>
              </a:rPr>
              <a:t> </a:t>
            </a:r>
            <a:r>
              <a:rPr lang="en-US" altLang="ja-JP" sz="2400" dirty="0">
                <a:solidFill>
                  <a:srgbClr val="374C81"/>
                </a:solidFill>
                <a:latin typeface="Century Gothic"/>
                <a:ea typeface="ＭＳ ゴシック" panose="020B0609070205080204" pitchFamily="49" charset="-128"/>
              </a:rPr>
              <a:t>Payment</a:t>
            </a:r>
            <a:r>
              <a:rPr lang="ja-JP" altLang="en-US" sz="2400" dirty="0">
                <a:solidFill>
                  <a:srgbClr val="374C81"/>
                </a:solidFill>
                <a:latin typeface="Century Gothic"/>
                <a:ea typeface="ＭＳ ゴシック" panose="020B0609070205080204" pitchFamily="49" charset="-128"/>
              </a:rPr>
              <a:t>というウォレットがあります。</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１．支払（バーコード、</a:t>
            </a:r>
            <a:r>
              <a:rPr lang="en-US" altLang="ja-JP" sz="2400" dirty="0">
                <a:solidFill>
                  <a:srgbClr val="374C81"/>
                </a:solidFill>
                <a:latin typeface="Century Gothic"/>
                <a:ea typeface="ＭＳ ゴシック" panose="020B0609070205080204" pitchFamily="49" charset="-128"/>
              </a:rPr>
              <a:t>QR</a:t>
            </a:r>
            <a:r>
              <a:rPr lang="ja-JP" altLang="en-US" sz="2400" dirty="0">
                <a:solidFill>
                  <a:srgbClr val="374C81"/>
                </a:solidFill>
                <a:latin typeface="Century Gothic"/>
                <a:ea typeface="ＭＳ ゴシック" panose="020B0609070205080204" pitchFamily="49" charset="-128"/>
              </a:rPr>
              <a:t>コード）、携帯料金のチャージ</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２、高鐵や飛行機のチケット予約、映画のチケット、出前、ホテルの予約</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３、オンラインショッピング</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endParaRPr lang="en-US" altLang="ja-JP" sz="2400" dirty="0">
              <a:solidFill>
                <a:srgbClr val="374C81"/>
              </a:solidFill>
              <a:latin typeface="Century Gothic"/>
              <a:ea typeface="ＭＳ ゴシック" panose="020B0609070205080204" pitchFamily="49" charset="-128"/>
            </a:endParaRPr>
          </a:p>
          <a:p>
            <a:pPr marL="457200" indent="-457200" defTabSz="1218987">
              <a:buFont typeface="+mj-lt"/>
              <a:buAutoNum type="arabicPeriod"/>
            </a:pPr>
            <a:endParaRPr lang="en-US" altLang="ja-JP" sz="2400" dirty="0">
              <a:solidFill>
                <a:srgbClr val="374C81"/>
              </a:solidFill>
              <a:latin typeface="Century Gothic"/>
              <a:ea typeface="ＭＳ ゴシック" panose="020B0609070205080204" pitchFamily="49" charset="-128"/>
            </a:endParaRPr>
          </a:p>
          <a:p>
            <a:pPr marL="457200" indent="-457200" defTabSz="1218987">
              <a:buFont typeface="+mj-lt"/>
              <a:buAutoNum type="arabicPeriod"/>
            </a:pPr>
            <a:endParaRPr lang="ja-JP" altLang="en-US" sz="2400" dirty="0">
              <a:solidFill>
                <a:srgbClr val="374C81"/>
              </a:solidFill>
              <a:latin typeface="Century Gothic"/>
              <a:ea typeface="ＭＳ ゴシック" panose="020B0609070205080204" pitchFamily="49" charset="-128"/>
            </a:endParaRPr>
          </a:p>
        </p:txBody>
      </p:sp>
      <p:pic>
        <p:nvPicPr>
          <p:cNvPr id="9" name="図 8">
            <a:extLst>
              <a:ext uri="{FF2B5EF4-FFF2-40B4-BE49-F238E27FC236}">
                <a16:creationId xmlns:a16="http://schemas.microsoft.com/office/drawing/2014/main" xmlns="" id="{70A8F5FF-7031-44B7-9C5E-430D9464D663}"/>
              </a:ext>
            </a:extLst>
          </p:cNvPr>
          <p:cNvPicPr>
            <a:picLocks noChangeAspect="1"/>
          </p:cNvPicPr>
          <p:nvPr/>
        </p:nvPicPr>
        <p:blipFill rotWithShape="1">
          <a:blip r:embed="rId2">
            <a:extLst>
              <a:ext uri="{28A0092B-C50C-407E-A947-70E740481C1C}">
                <a14:useLocalDpi xmlns:a14="http://schemas.microsoft.com/office/drawing/2010/main" val="0"/>
              </a:ext>
            </a:extLst>
          </a:blip>
          <a:srcRect t="4222" r="2" b="11778"/>
          <a:stretch/>
        </p:blipFill>
        <p:spPr>
          <a:xfrm>
            <a:off x="1589" y="0"/>
            <a:ext cx="3855696" cy="6858000"/>
          </a:xfrm>
          <a:prstGeom prst="rect">
            <a:avLst/>
          </a:prstGeom>
        </p:spPr>
      </p:pic>
      <p:pic>
        <p:nvPicPr>
          <p:cNvPr id="11" name="図 10">
            <a:extLst>
              <a:ext uri="{FF2B5EF4-FFF2-40B4-BE49-F238E27FC236}">
                <a16:creationId xmlns:a16="http://schemas.microsoft.com/office/drawing/2014/main" xmlns="" id="{AC128DEA-805E-4B39-A3F4-6E3C839B8351}"/>
              </a:ext>
            </a:extLst>
          </p:cNvPr>
          <p:cNvPicPr>
            <a:picLocks noChangeAspect="1"/>
          </p:cNvPicPr>
          <p:nvPr/>
        </p:nvPicPr>
        <p:blipFill rotWithShape="1">
          <a:blip r:embed="rId3">
            <a:extLst>
              <a:ext uri="{28A0092B-C50C-407E-A947-70E740481C1C}">
                <a14:useLocalDpi xmlns:a14="http://schemas.microsoft.com/office/drawing/2010/main" val="0"/>
              </a:ext>
            </a:extLst>
          </a:blip>
          <a:srcRect t="29633" b="417"/>
          <a:stretch/>
        </p:blipFill>
        <p:spPr>
          <a:xfrm>
            <a:off x="3857286" y="0"/>
            <a:ext cx="3822891" cy="5517232"/>
          </a:xfrm>
          <a:prstGeom prst="rect">
            <a:avLst/>
          </a:prstGeom>
        </p:spPr>
      </p:pic>
      <mc:AlternateContent xmlns:mc="http://schemas.openxmlformats.org/markup-compatibility/2006" xmlns:p14="http://schemas.microsoft.com/office/powerpoint/2010/main">
        <mc:Choice Requires="p14">
          <p:contentPart p14:bwMode="auto" r:id="rId4">
            <p14:nvContentPartPr>
              <p14:cNvPr id="32" name="インク 31">
                <a:extLst>
                  <a:ext uri="{FF2B5EF4-FFF2-40B4-BE49-F238E27FC236}">
                    <a16:creationId xmlns:a16="http://schemas.microsoft.com/office/drawing/2014/main" xmlns="" id="{623B7758-F5E0-4795-8C7F-B7C08A887A6F}"/>
                  </a:ext>
                </a:extLst>
              </p14:cNvPr>
              <p14:cNvContentPartPr/>
              <p14:nvPr/>
            </p14:nvContentPartPr>
            <p14:xfrm>
              <a:off x="339714" y="614434"/>
              <a:ext cx="2292840" cy="3646800"/>
            </p14:xfrm>
          </p:contentPart>
        </mc:Choice>
        <mc:Fallback xmlns="">
          <p:pic>
            <p:nvPicPr>
              <p:cNvPr id="32" name="インク 31">
                <a:extLst>
                  <a:ext uri="{FF2B5EF4-FFF2-40B4-BE49-F238E27FC236}">
                    <a16:creationId xmlns:a16="http://schemas.microsoft.com/office/drawing/2014/main" id="{623B7758-F5E0-4795-8C7F-B7C08A887A6F}"/>
                  </a:ext>
                </a:extLst>
              </p:cNvPr>
              <p:cNvPicPr/>
              <p:nvPr/>
            </p:nvPicPr>
            <p:blipFill>
              <a:blip r:embed="rId5"/>
              <a:stretch>
                <a:fillRect/>
              </a:stretch>
            </p:blipFill>
            <p:spPr>
              <a:xfrm>
                <a:off x="330714" y="605433"/>
                <a:ext cx="2310480" cy="366444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8" name="インク 37">
                <a:extLst>
                  <a:ext uri="{FF2B5EF4-FFF2-40B4-BE49-F238E27FC236}">
                    <a16:creationId xmlns:a16="http://schemas.microsoft.com/office/drawing/2014/main" xmlns="" id="{322BEF35-F52D-4563-BC15-0DBB655C3A90}"/>
                  </a:ext>
                </a:extLst>
              </p14:cNvPr>
              <p14:cNvContentPartPr/>
              <p14:nvPr/>
            </p14:nvContentPartPr>
            <p14:xfrm>
              <a:off x="3958074" y="305194"/>
              <a:ext cx="3598920" cy="5201280"/>
            </p14:xfrm>
          </p:contentPart>
        </mc:Choice>
        <mc:Fallback xmlns="">
          <p:pic>
            <p:nvPicPr>
              <p:cNvPr id="38" name="インク 37">
                <a:extLst>
                  <a:ext uri="{FF2B5EF4-FFF2-40B4-BE49-F238E27FC236}">
                    <a16:creationId xmlns:a16="http://schemas.microsoft.com/office/drawing/2014/main" id="{322BEF35-F52D-4563-BC15-0DBB655C3A90}"/>
                  </a:ext>
                </a:extLst>
              </p:cNvPr>
              <p:cNvPicPr/>
              <p:nvPr/>
            </p:nvPicPr>
            <p:blipFill>
              <a:blip r:embed="rId7"/>
              <a:stretch>
                <a:fillRect/>
              </a:stretch>
            </p:blipFill>
            <p:spPr>
              <a:xfrm>
                <a:off x="3949073" y="296194"/>
                <a:ext cx="3616562" cy="5218920"/>
              </a:xfrm>
              <a:prstGeom prst="rect">
                <a:avLst/>
              </a:prstGeom>
            </p:spPr>
          </p:pic>
        </mc:Fallback>
      </mc:AlternateContent>
    </p:spTree>
    <p:extLst>
      <p:ext uri="{BB962C8B-B14F-4D97-AF65-F5344CB8AC3E}">
        <p14:creationId xmlns:p14="http://schemas.microsoft.com/office/powerpoint/2010/main" val="22628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F94CD3DD-E259-450A-8791-B1B68E33A1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2128" y1="1978" x2="2128" y2="3956"/>
                      </a14:backgroundRemoval>
                    </a14:imgEffect>
                  </a14:imgLayer>
                </a14:imgProps>
              </a:ext>
              <a:ext uri="{28A0092B-C50C-407E-A947-70E740481C1C}">
                <a14:useLocalDpi xmlns:a14="http://schemas.microsoft.com/office/drawing/2010/main" val="0"/>
              </a:ext>
            </a:extLst>
          </a:blip>
          <a:srcRect l="16129" t="6664" r="19355" b="36023"/>
          <a:stretch/>
        </p:blipFill>
        <p:spPr>
          <a:xfrm>
            <a:off x="335361" y="1088740"/>
            <a:ext cx="4353971" cy="4680520"/>
          </a:xfrm>
          <a:prstGeom prst="rect">
            <a:avLst/>
          </a:prstGeom>
        </p:spPr>
      </p:pic>
      <p:sp>
        <p:nvSpPr>
          <p:cNvPr id="4" name="テキスト ボックス 3">
            <a:extLst>
              <a:ext uri="{FF2B5EF4-FFF2-40B4-BE49-F238E27FC236}">
                <a16:creationId xmlns:a16="http://schemas.microsoft.com/office/drawing/2014/main" xmlns="" id="{1ADD98F5-91F1-40FF-8DCE-FD60D4BE828E}"/>
              </a:ext>
            </a:extLst>
          </p:cNvPr>
          <p:cNvSpPr txBox="1"/>
          <p:nvPr/>
        </p:nvSpPr>
        <p:spPr>
          <a:xfrm>
            <a:off x="5159896" y="892910"/>
            <a:ext cx="6768752" cy="4830105"/>
          </a:xfrm>
          <a:prstGeom prst="rect">
            <a:avLst/>
          </a:prstGeom>
          <a:noFill/>
        </p:spPr>
        <p:txBody>
          <a:bodyPr wrap="square" rtlCol="0" anchor="ctr">
            <a:spAutoFit/>
          </a:bodyPr>
          <a:lstStyle/>
          <a:p>
            <a:pPr defTabSz="1218987"/>
            <a:r>
              <a:rPr lang="en-US" altLang="ja-JP" sz="5400" dirty="0">
                <a:ln w="0"/>
                <a:solidFill>
                  <a:srgbClr val="414E77"/>
                </a:solidFill>
                <a:effectLst>
                  <a:glow rad="228600">
                    <a:srgbClr val="70AAC4">
                      <a:satMod val="175000"/>
                      <a:alpha val="40000"/>
                    </a:srgbClr>
                  </a:glow>
                  <a:outerShdw blurRad="38100" dist="25400" dir="5400000" algn="ctr" rotWithShape="0">
                    <a:srgbClr val="6E747A">
                      <a:alpha val="43000"/>
                    </a:srgbClr>
                  </a:outerShdw>
                </a:effectLst>
                <a:latin typeface="Century Gothic"/>
                <a:ea typeface="ＭＳ ゴシック" panose="020B0609070205080204" pitchFamily="49" charset="-128"/>
              </a:rPr>
              <a:t>Alipay</a:t>
            </a:r>
            <a:r>
              <a:rPr lang="ja-JP" altLang="en-US" sz="5400" dirty="0">
                <a:ln w="0"/>
                <a:solidFill>
                  <a:srgbClr val="414E77"/>
                </a:solidFill>
                <a:effectLst>
                  <a:glow rad="228600">
                    <a:srgbClr val="70AAC4">
                      <a:satMod val="175000"/>
                      <a:alpha val="40000"/>
                    </a:srgbClr>
                  </a:glow>
                  <a:outerShdw blurRad="38100" dist="25400" dir="5400000" algn="ctr" rotWithShape="0">
                    <a:srgbClr val="6E747A">
                      <a:alpha val="43000"/>
                    </a:srgbClr>
                  </a:outerShdw>
                </a:effectLst>
                <a:latin typeface="Century Gothic"/>
                <a:ea typeface="ＭＳ ゴシック" panose="020B0609070205080204" pitchFamily="49" charset="-128"/>
              </a:rPr>
              <a:t>（支付宝）</a:t>
            </a:r>
            <a:endParaRPr lang="en-US" altLang="ja-JP" sz="5400" dirty="0">
              <a:ln w="0"/>
              <a:solidFill>
                <a:srgbClr val="414E77"/>
              </a:solidFill>
              <a:effectLst>
                <a:glow rad="228600">
                  <a:srgbClr val="70AAC4">
                    <a:satMod val="175000"/>
                    <a:alpha val="40000"/>
                  </a:srgbClr>
                </a:glow>
                <a:outerShdw blurRad="38100" dist="25400" dir="5400000" algn="ctr" rotWithShape="0">
                  <a:srgbClr val="6E747A">
                    <a:alpha val="43000"/>
                  </a:srgbClr>
                </a:outerShdw>
              </a:effectLst>
              <a:latin typeface="Century Gothic"/>
              <a:ea typeface="ＭＳ ゴシック" panose="020B0609070205080204" pitchFamily="49" charset="-128"/>
            </a:endParaRPr>
          </a:p>
          <a:p>
            <a:pPr defTabSz="1218987">
              <a:lnSpc>
                <a:spcPct val="250000"/>
              </a:lnSpc>
            </a:pPr>
            <a:r>
              <a:rPr lang="ja-JP" altLang="en-US" sz="3600" dirty="0">
                <a:solidFill>
                  <a:srgbClr val="374C81"/>
                </a:solidFill>
                <a:latin typeface="Century Gothic"/>
                <a:ea typeface="ＭＳ ゴシック" panose="020B0609070205080204" pitchFamily="49" charset="-128"/>
              </a:rPr>
              <a:t>アリペイは主に買い物の支払いやタオバオの支払いに使われています。</a:t>
            </a:r>
            <a:endParaRPr lang="en-US" altLang="ja-JP" sz="3600" dirty="0">
              <a:solidFill>
                <a:srgbClr val="374C81"/>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67701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93DF2D21-A359-4D86-BE21-15F126620734}"/>
              </a:ext>
            </a:extLst>
          </p:cNvPr>
          <p:cNvPicPr>
            <a:picLocks noChangeAspect="1"/>
          </p:cNvPicPr>
          <p:nvPr/>
        </p:nvPicPr>
        <p:blipFill rotWithShape="1">
          <a:blip r:embed="rId2"/>
          <a:srcRect t="3866"/>
          <a:stretch/>
        </p:blipFill>
        <p:spPr>
          <a:xfrm>
            <a:off x="15007" y="1"/>
            <a:ext cx="3855696" cy="6857999"/>
          </a:xfrm>
          <a:prstGeom prst="rect">
            <a:avLst/>
          </a:prstGeom>
        </p:spPr>
      </p:pic>
      <p:pic>
        <p:nvPicPr>
          <p:cNvPr id="3" name="図 2">
            <a:extLst>
              <a:ext uri="{FF2B5EF4-FFF2-40B4-BE49-F238E27FC236}">
                <a16:creationId xmlns:a16="http://schemas.microsoft.com/office/drawing/2014/main" xmlns="" id="{062EE778-BB4D-494E-B68D-5B6C96573DBD}"/>
              </a:ext>
            </a:extLst>
          </p:cNvPr>
          <p:cNvPicPr>
            <a:picLocks noChangeAspect="1"/>
          </p:cNvPicPr>
          <p:nvPr/>
        </p:nvPicPr>
        <p:blipFill rotWithShape="1">
          <a:blip r:embed="rId3"/>
          <a:srcRect t="3800"/>
          <a:stretch/>
        </p:blipFill>
        <p:spPr>
          <a:xfrm>
            <a:off x="3870703" y="-1"/>
            <a:ext cx="385569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44" name="インク 43">
                <a:extLst>
                  <a:ext uri="{FF2B5EF4-FFF2-40B4-BE49-F238E27FC236}">
                    <a16:creationId xmlns:a16="http://schemas.microsoft.com/office/drawing/2014/main" xmlns="" id="{EB2E5237-9833-4CDE-A034-C1D7F42AC9BC}"/>
                  </a:ext>
                </a:extLst>
              </p14:cNvPr>
              <p14:cNvContentPartPr/>
              <p14:nvPr/>
            </p14:nvContentPartPr>
            <p14:xfrm>
              <a:off x="41994" y="294754"/>
              <a:ext cx="3740760" cy="3555720"/>
            </p14:xfrm>
          </p:contentPart>
        </mc:Choice>
        <mc:Fallback xmlns="">
          <p:pic>
            <p:nvPicPr>
              <p:cNvPr id="44" name="インク 43">
                <a:extLst>
                  <a:ext uri="{FF2B5EF4-FFF2-40B4-BE49-F238E27FC236}">
                    <a16:creationId xmlns:a16="http://schemas.microsoft.com/office/drawing/2014/main" id="{EB2E5237-9833-4CDE-A034-C1D7F42AC9BC}"/>
                  </a:ext>
                </a:extLst>
              </p:cNvPr>
              <p:cNvPicPr/>
              <p:nvPr/>
            </p:nvPicPr>
            <p:blipFill>
              <a:blip r:embed="rId5"/>
              <a:stretch>
                <a:fillRect/>
              </a:stretch>
            </p:blipFill>
            <p:spPr>
              <a:xfrm>
                <a:off x="5994" y="258754"/>
                <a:ext cx="3812400" cy="3627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5" name="インク 44">
                <a:extLst>
                  <a:ext uri="{FF2B5EF4-FFF2-40B4-BE49-F238E27FC236}">
                    <a16:creationId xmlns:a16="http://schemas.microsoft.com/office/drawing/2014/main" xmlns="" id="{CBD79DE9-5A60-403A-BEBF-2820A9332DDF}"/>
                  </a:ext>
                </a:extLst>
              </p14:cNvPr>
              <p14:cNvContentPartPr/>
              <p14:nvPr/>
            </p14:nvContentPartPr>
            <p14:xfrm>
              <a:off x="5321394" y="2277994"/>
              <a:ext cx="208800" cy="1239480"/>
            </p14:xfrm>
          </p:contentPart>
        </mc:Choice>
        <mc:Fallback xmlns="">
          <p:pic>
            <p:nvPicPr>
              <p:cNvPr id="45" name="インク 44">
                <a:extLst>
                  <a:ext uri="{FF2B5EF4-FFF2-40B4-BE49-F238E27FC236}">
                    <a16:creationId xmlns:a16="http://schemas.microsoft.com/office/drawing/2014/main" id="{CBD79DE9-5A60-403A-BEBF-2820A9332DDF}"/>
                  </a:ext>
                </a:extLst>
              </p:cNvPr>
              <p:cNvPicPr/>
              <p:nvPr/>
            </p:nvPicPr>
            <p:blipFill>
              <a:blip r:embed="rId7"/>
              <a:stretch>
                <a:fillRect/>
              </a:stretch>
            </p:blipFill>
            <p:spPr>
              <a:xfrm>
                <a:off x="5285332" y="2241994"/>
                <a:ext cx="280564" cy="131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8" name="インク 47">
                <a:extLst>
                  <a:ext uri="{FF2B5EF4-FFF2-40B4-BE49-F238E27FC236}">
                    <a16:creationId xmlns:a16="http://schemas.microsoft.com/office/drawing/2014/main" xmlns="" id="{9E98E794-EF7F-4550-85E2-5F6CC280BA66}"/>
                  </a:ext>
                </a:extLst>
              </p14:cNvPr>
              <p14:cNvContentPartPr/>
              <p14:nvPr/>
            </p14:nvContentPartPr>
            <p14:xfrm>
              <a:off x="5825034" y="2630794"/>
              <a:ext cx="356400" cy="568800"/>
            </p14:xfrm>
          </p:contentPart>
        </mc:Choice>
        <mc:Fallback xmlns="">
          <p:pic>
            <p:nvPicPr>
              <p:cNvPr id="48" name="インク 47">
                <a:extLst>
                  <a:ext uri="{FF2B5EF4-FFF2-40B4-BE49-F238E27FC236}">
                    <a16:creationId xmlns:a16="http://schemas.microsoft.com/office/drawing/2014/main" id="{9E98E794-EF7F-4550-85E2-5F6CC280BA66}"/>
                  </a:ext>
                </a:extLst>
              </p:cNvPr>
              <p:cNvPicPr/>
              <p:nvPr/>
            </p:nvPicPr>
            <p:blipFill>
              <a:blip r:embed="rId9"/>
              <a:stretch>
                <a:fillRect/>
              </a:stretch>
            </p:blipFill>
            <p:spPr>
              <a:xfrm>
                <a:off x="5788998" y="2594817"/>
                <a:ext cx="428112" cy="640395"/>
              </a:xfrm>
              <a:prstGeom prst="rect">
                <a:avLst/>
              </a:prstGeom>
            </p:spPr>
          </p:pic>
        </mc:Fallback>
      </mc:AlternateContent>
      <p:sp>
        <p:nvSpPr>
          <p:cNvPr id="50" name="テキスト ボックス 49">
            <a:extLst>
              <a:ext uri="{FF2B5EF4-FFF2-40B4-BE49-F238E27FC236}">
                <a16:creationId xmlns:a16="http://schemas.microsoft.com/office/drawing/2014/main" xmlns="" id="{BE4B11BC-5E77-4A45-9CDE-0553E8BF5113}"/>
              </a:ext>
            </a:extLst>
          </p:cNvPr>
          <p:cNvSpPr txBox="1"/>
          <p:nvPr/>
        </p:nvSpPr>
        <p:spPr>
          <a:xfrm>
            <a:off x="7837506" y="7124"/>
            <a:ext cx="4104456" cy="6851876"/>
          </a:xfrm>
          <a:prstGeom prst="rect">
            <a:avLst/>
          </a:prstGeom>
          <a:noFill/>
        </p:spPr>
        <p:txBody>
          <a:bodyPr wrap="square" rtlCol="0">
            <a:spAutoFit/>
          </a:bodyPr>
          <a:lstStyle/>
          <a:p>
            <a:pPr defTabSz="1218987"/>
            <a:r>
              <a:rPr lang="en-US" altLang="ja-JP" sz="2400" dirty="0">
                <a:solidFill>
                  <a:srgbClr val="374C81"/>
                </a:solidFill>
                <a:latin typeface="Century Gothic"/>
                <a:ea typeface="ＭＳ ゴシック" panose="020B0609070205080204" pitchFamily="49" charset="-128"/>
              </a:rPr>
              <a:t>Alipay</a:t>
            </a:r>
            <a:r>
              <a:rPr lang="ja-JP" altLang="en-US" sz="2400" dirty="0">
                <a:solidFill>
                  <a:srgbClr val="374C81"/>
                </a:solidFill>
                <a:latin typeface="Century Gothic"/>
                <a:ea typeface="ＭＳ ゴシック" panose="020B0609070205080204" pitchFamily="49" charset="-128"/>
              </a:rPr>
              <a:t>の支払い方法はたくさんあります</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１．支払（バーコード、</a:t>
            </a:r>
            <a:r>
              <a:rPr lang="en-US" altLang="ja-JP" sz="2400" dirty="0">
                <a:solidFill>
                  <a:srgbClr val="374C81"/>
                </a:solidFill>
                <a:latin typeface="Century Gothic"/>
                <a:ea typeface="ＭＳ ゴシック" panose="020B0609070205080204" pitchFamily="49" charset="-128"/>
              </a:rPr>
              <a:t>QR</a:t>
            </a:r>
            <a:r>
              <a:rPr lang="ja-JP" altLang="en-US" sz="2400" dirty="0">
                <a:solidFill>
                  <a:srgbClr val="374C81"/>
                </a:solidFill>
                <a:latin typeface="Century Gothic"/>
                <a:ea typeface="ＭＳ ゴシック" panose="020B0609070205080204" pitchFamily="49" charset="-128"/>
              </a:rPr>
              <a:t>コード）、花唄（翌月払い）、余額宝（口座即引き落とし）</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２、映画チケット、出前、タクシー呼び、交通機関やホテルの予約、交通カードのチャージ</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その他：紅包といったクーポンや割引券などが使えます</a:t>
            </a:r>
            <a:endParaRPr lang="en-US" altLang="ja-JP" sz="2400" dirty="0">
              <a:solidFill>
                <a:srgbClr val="374C81"/>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73415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xEl>
                                              <p:pRg st="1" end="1"/>
                                            </p:txEl>
                                          </p:spTgt>
                                        </p:tgtEl>
                                        <p:attrNameLst>
                                          <p:attrName>style.visibility</p:attrName>
                                        </p:attrNameLst>
                                      </p:cBhvr>
                                      <p:to>
                                        <p:strVal val="visible"/>
                                      </p:to>
                                    </p:set>
                                    <p:animEffect transition="in" filter="fade">
                                      <p:cBhvr>
                                        <p:cTn id="7" dur="500"/>
                                        <p:tgtEl>
                                          <p:spTgt spid="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fade">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3" end="3"/>
                                            </p:txEl>
                                          </p:spTgt>
                                        </p:tgtEl>
                                        <p:attrNameLst>
                                          <p:attrName>style.visibility</p:attrName>
                                        </p:attrNameLst>
                                      </p:cBhvr>
                                      <p:to>
                                        <p:strVal val="visible"/>
                                      </p:to>
                                    </p:set>
                                    <p:animEffect transition="in" filter="fade">
                                      <p:cBhvr>
                                        <p:cTn id="17" dur="500"/>
                                        <p:tgtEl>
                                          <p:spTgt spid="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BE2F4B2D-B3AE-40CD-A358-C1E499831CA4}"/>
              </a:ext>
            </a:extLst>
          </p:cNvPr>
          <p:cNvPicPr>
            <a:picLocks noChangeAspect="1"/>
          </p:cNvPicPr>
          <p:nvPr/>
        </p:nvPicPr>
        <p:blipFill rotWithShape="1">
          <a:blip r:embed="rId2"/>
          <a:srcRect t="3428" r="1055"/>
          <a:stretch/>
        </p:blipFill>
        <p:spPr>
          <a:xfrm>
            <a:off x="407369" y="117562"/>
            <a:ext cx="3815035" cy="6622876"/>
          </a:xfrm>
          <a:prstGeom prst="rect">
            <a:avLst/>
          </a:prstGeom>
        </p:spPr>
      </p:pic>
      <p:pic>
        <p:nvPicPr>
          <p:cNvPr id="4" name="図 3">
            <a:extLst>
              <a:ext uri="{FF2B5EF4-FFF2-40B4-BE49-F238E27FC236}">
                <a16:creationId xmlns:a16="http://schemas.microsoft.com/office/drawing/2014/main" xmlns="" id="{DB4C15C6-868D-4C93-B026-024213B7E0EC}"/>
              </a:ext>
            </a:extLst>
          </p:cNvPr>
          <p:cNvPicPr>
            <a:picLocks noChangeAspect="1"/>
          </p:cNvPicPr>
          <p:nvPr/>
        </p:nvPicPr>
        <p:blipFill rotWithShape="1">
          <a:blip r:embed="rId3">
            <a:extLst>
              <a:ext uri="{28A0092B-C50C-407E-A947-70E740481C1C}">
                <a14:useLocalDpi xmlns:a14="http://schemas.microsoft.com/office/drawing/2010/main" val="0"/>
              </a:ext>
            </a:extLst>
          </a:blip>
          <a:srcRect l="1868" t="3396"/>
          <a:stretch/>
        </p:blipFill>
        <p:spPr>
          <a:xfrm>
            <a:off x="6528049" y="115330"/>
            <a:ext cx="3783689" cy="6625109"/>
          </a:xfrm>
          <a:prstGeom prst="rect">
            <a:avLst/>
          </a:prstGeom>
        </p:spPr>
      </p:pic>
      <p:sp>
        <p:nvSpPr>
          <p:cNvPr id="5" name="テキスト ボックス 4">
            <a:extLst>
              <a:ext uri="{FF2B5EF4-FFF2-40B4-BE49-F238E27FC236}">
                <a16:creationId xmlns:a16="http://schemas.microsoft.com/office/drawing/2014/main" xmlns="" id="{CBE93BD5-D751-4B8F-969F-04FC223B5C0D}"/>
              </a:ext>
            </a:extLst>
          </p:cNvPr>
          <p:cNvSpPr txBox="1"/>
          <p:nvPr/>
        </p:nvSpPr>
        <p:spPr>
          <a:xfrm>
            <a:off x="4387341" y="2221731"/>
            <a:ext cx="1944216" cy="1938992"/>
          </a:xfrm>
          <a:prstGeom prst="rect">
            <a:avLst/>
          </a:prstGeom>
          <a:noFill/>
        </p:spPr>
        <p:txBody>
          <a:bodyPr wrap="square" rtlCol="0">
            <a:spAutoFit/>
          </a:bodyPr>
          <a:lstStyle/>
          <a:p>
            <a:pPr defTabSz="1218987"/>
            <a:r>
              <a:rPr lang="en-US" altLang="ja-JP" sz="2400" dirty="0">
                <a:solidFill>
                  <a:srgbClr val="00B050"/>
                </a:solidFill>
                <a:latin typeface="Century Gothic"/>
                <a:ea typeface="ＭＳ ゴシック" panose="020B0609070205080204" pitchFamily="49" charset="-128"/>
              </a:rPr>
              <a:t>WeChat</a:t>
            </a:r>
            <a:r>
              <a:rPr lang="ja-JP" altLang="en-US" sz="2400" dirty="0">
                <a:solidFill>
                  <a:srgbClr val="00B050"/>
                </a:solidFill>
                <a:latin typeface="Century Gothic"/>
                <a:ea typeface="ＭＳ ゴシック" panose="020B0609070205080204" pitchFamily="49" charset="-128"/>
              </a:rPr>
              <a:t> </a:t>
            </a:r>
            <a:r>
              <a:rPr lang="en-US" altLang="ja-JP" sz="2400" dirty="0">
                <a:solidFill>
                  <a:srgbClr val="00B050"/>
                </a:solidFill>
                <a:latin typeface="Century Gothic"/>
                <a:ea typeface="ＭＳ ゴシック" panose="020B0609070205080204" pitchFamily="49" charset="-128"/>
              </a:rPr>
              <a:t>pay</a:t>
            </a:r>
            <a:r>
              <a:rPr lang="ja-JP" altLang="en-US" sz="2400" dirty="0">
                <a:solidFill>
                  <a:srgbClr val="00B050"/>
                </a:solidFill>
                <a:latin typeface="Century Gothic"/>
                <a:ea typeface="ＭＳ ゴシック" panose="020B0609070205080204" pitchFamily="49" charset="-128"/>
              </a:rPr>
              <a:t>の</a:t>
            </a:r>
            <a:endParaRPr lang="en-US" altLang="ja-JP" sz="2400" dirty="0">
              <a:solidFill>
                <a:srgbClr val="00B050"/>
              </a:solidFill>
              <a:latin typeface="Century Gothic"/>
              <a:ea typeface="ＭＳ ゴシック" panose="020B0609070205080204" pitchFamily="49" charset="-128"/>
            </a:endParaRPr>
          </a:p>
          <a:p>
            <a:pPr defTabSz="1218987"/>
            <a:r>
              <a:rPr lang="ja-JP" altLang="en-US" sz="2400" dirty="0">
                <a:solidFill>
                  <a:srgbClr val="00B050"/>
                </a:solidFill>
                <a:latin typeface="Century Gothic"/>
                <a:ea typeface="ＭＳ ゴシック" panose="020B0609070205080204" pitchFamily="49" charset="-128"/>
              </a:rPr>
              <a:t>バーコード＆</a:t>
            </a:r>
            <a:endParaRPr lang="en-US" altLang="ja-JP" sz="2400" dirty="0">
              <a:solidFill>
                <a:srgbClr val="00B050"/>
              </a:solidFill>
              <a:latin typeface="Century Gothic"/>
              <a:ea typeface="ＭＳ ゴシック" panose="020B0609070205080204" pitchFamily="49" charset="-128"/>
            </a:endParaRPr>
          </a:p>
          <a:p>
            <a:pPr defTabSz="1218987"/>
            <a:r>
              <a:rPr lang="en-US" altLang="ja-JP" sz="2400" dirty="0">
                <a:solidFill>
                  <a:srgbClr val="00B050"/>
                </a:solidFill>
                <a:latin typeface="Century Gothic"/>
                <a:ea typeface="ＭＳ ゴシック" panose="020B0609070205080204" pitchFamily="49" charset="-128"/>
              </a:rPr>
              <a:t>QR</a:t>
            </a:r>
            <a:r>
              <a:rPr lang="ja-JP" altLang="en-US" sz="2400" dirty="0">
                <a:solidFill>
                  <a:srgbClr val="00B050"/>
                </a:solidFill>
                <a:latin typeface="Century Gothic"/>
                <a:ea typeface="ＭＳ ゴシック" panose="020B0609070205080204" pitchFamily="49" charset="-128"/>
              </a:rPr>
              <a:t>コード</a:t>
            </a:r>
          </a:p>
        </p:txBody>
      </p:sp>
      <p:sp>
        <p:nvSpPr>
          <p:cNvPr id="6" name="テキスト ボックス 5">
            <a:extLst>
              <a:ext uri="{FF2B5EF4-FFF2-40B4-BE49-F238E27FC236}">
                <a16:creationId xmlns:a16="http://schemas.microsoft.com/office/drawing/2014/main" xmlns="" id="{85049496-031B-47A1-8798-10EDDBFD39FF}"/>
              </a:ext>
            </a:extLst>
          </p:cNvPr>
          <p:cNvSpPr txBox="1"/>
          <p:nvPr/>
        </p:nvSpPr>
        <p:spPr>
          <a:xfrm>
            <a:off x="10311737" y="2406397"/>
            <a:ext cx="1728192" cy="1569660"/>
          </a:xfrm>
          <a:prstGeom prst="rect">
            <a:avLst/>
          </a:prstGeom>
          <a:noFill/>
        </p:spPr>
        <p:txBody>
          <a:bodyPr wrap="square" rtlCol="0">
            <a:spAutoFit/>
          </a:bodyPr>
          <a:lstStyle/>
          <a:p>
            <a:pPr defTabSz="1218987"/>
            <a:r>
              <a:rPr lang="en-US" altLang="ja-JP" sz="2400" dirty="0">
                <a:solidFill>
                  <a:srgbClr val="374C81"/>
                </a:solidFill>
                <a:latin typeface="Century Gothic"/>
                <a:ea typeface="ＭＳ ゴシック" panose="020B0609070205080204" pitchFamily="49" charset="-128"/>
              </a:rPr>
              <a:t>Alipay</a:t>
            </a:r>
            <a:r>
              <a:rPr lang="ja-JP" altLang="en-US" sz="2400" dirty="0">
                <a:solidFill>
                  <a:srgbClr val="374C81"/>
                </a:solidFill>
                <a:latin typeface="Century Gothic"/>
                <a:ea typeface="ＭＳ ゴシック" panose="020B0609070205080204" pitchFamily="49" charset="-128"/>
              </a:rPr>
              <a:t>の</a:t>
            </a:r>
            <a:endParaRPr lang="en-US" altLang="ja-JP" sz="2400" dirty="0">
              <a:solidFill>
                <a:srgbClr val="374C81"/>
              </a:solidFill>
              <a:latin typeface="Century Gothic"/>
              <a:ea typeface="ＭＳ ゴシック" panose="020B0609070205080204" pitchFamily="49" charset="-128"/>
            </a:endParaRPr>
          </a:p>
          <a:p>
            <a:pPr defTabSz="1218987"/>
            <a:r>
              <a:rPr lang="ja-JP" altLang="en-US" sz="2400" dirty="0">
                <a:solidFill>
                  <a:srgbClr val="374C81"/>
                </a:solidFill>
                <a:latin typeface="Century Gothic"/>
                <a:ea typeface="ＭＳ ゴシック" panose="020B0609070205080204" pitchFamily="49" charset="-128"/>
              </a:rPr>
              <a:t>バーコード</a:t>
            </a:r>
            <a:endParaRPr lang="en-US" altLang="ja-JP" sz="2400" dirty="0">
              <a:solidFill>
                <a:srgbClr val="374C81"/>
              </a:solidFill>
              <a:latin typeface="Century Gothic"/>
              <a:ea typeface="ＭＳ ゴシック" panose="020B0609070205080204" pitchFamily="49" charset="-128"/>
            </a:endParaRPr>
          </a:p>
          <a:p>
            <a:pPr defTabSz="1218987"/>
            <a:r>
              <a:rPr lang="ja-JP" altLang="en-US" sz="2400" dirty="0">
                <a:solidFill>
                  <a:srgbClr val="374C81"/>
                </a:solidFill>
                <a:latin typeface="Century Gothic"/>
                <a:ea typeface="ＭＳ ゴシック" panose="020B0609070205080204" pitchFamily="49" charset="-128"/>
              </a:rPr>
              <a:t>＆</a:t>
            </a:r>
            <a:endParaRPr lang="en-US" altLang="ja-JP" sz="2400" dirty="0">
              <a:solidFill>
                <a:srgbClr val="374C81"/>
              </a:solidFill>
              <a:latin typeface="Century Gothic"/>
              <a:ea typeface="ＭＳ ゴシック" panose="020B0609070205080204" pitchFamily="49" charset="-128"/>
            </a:endParaRPr>
          </a:p>
          <a:p>
            <a:pPr defTabSz="1218987"/>
            <a:r>
              <a:rPr lang="en-US" altLang="ja-JP" sz="2400" dirty="0">
                <a:solidFill>
                  <a:srgbClr val="374C81"/>
                </a:solidFill>
                <a:latin typeface="Century Gothic"/>
                <a:ea typeface="ＭＳ ゴシック" panose="020B0609070205080204" pitchFamily="49" charset="-128"/>
              </a:rPr>
              <a:t>QR</a:t>
            </a:r>
            <a:r>
              <a:rPr lang="ja-JP" altLang="en-US" sz="2400" dirty="0">
                <a:solidFill>
                  <a:srgbClr val="374C81"/>
                </a:solidFill>
                <a:latin typeface="Century Gothic"/>
                <a:ea typeface="ＭＳ ゴシック" panose="020B0609070205080204" pitchFamily="49" charset="-128"/>
              </a:rPr>
              <a:t>コード</a:t>
            </a:r>
          </a:p>
        </p:txBody>
      </p:sp>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9" name="インク 8">
                <a:extLst>
                  <a:ext uri="{FF2B5EF4-FFF2-40B4-BE49-F238E27FC236}">
                    <a16:creationId xmlns:a16="http://schemas.microsoft.com/office/drawing/2014/main" id="{2499905D-3285-4027-8B21-F193BC7D2FD1}"/>
                  </a:ext>
                </a:extLst>
              </p14:cNvPr>
              <p14:cNvContentPartPr/>
              <p14:nvPr/>
            </p14:nvContentPartPr>
            <p14:xfrm>
              <a:off x="8193474" y="4847674"/>
              <a:ext cx="434880" cy="158040"/>
            </p14:xfrm>
          </p:contentPart>
        </mc:Choice>
        <mc:Fallback>
          <p:pic>
            <p:nvPicPr>
              <p:cNvPr id="9" name="インク 8">
                <a:extLst>
                  <a:ext uri="{FF2B5EF4-FFF2-40B4-BE49-F238E27FC236}">
                    <a16:creationId xmlns:a16="http://schemas.microsoft.com/office/drawing/2014/main" xmlns="" xmlns:aink="http://schemas.microsoft.com/office/drawing/2016/ink" xmlns:p14="http://schemas.microsoft.com/office/powerpoint/2010/main" id="{2499905D-3285-4027-8B21-F193BC7D2FD1}"/>
                  </a:ext>
                </a:extLst>
              </p:cNvPr>
              <p:cNvPicPr/>
              <p:nvPr/>
            </p:nvPicPr>
            <p:blipFill>
              <a:blip r:embed="rId5"/>
              <a:stretch>
                <a:fillRect/>
              </a:stretch>
            </p:blipFill>
            <p:spPr>
              <a:xfrm>
                <a:off x="8130526" y="4784674"/>
                <a:ext cx="560416" cy="283680"/>
              </a:xfrm>
              <a:prstGeom prst="rect">
                <a:avLst/>
              </a:prstGeom>
            </p:spPr>
          </p:pic>
        </mc:Fallback>
      </mc:AlternateContent>
    </p:spTree>
    <p:extLst>
      <p:ext uri="{BB962C8B-B14F-4D97-AF65-F5344CB8AC3E}">
        <p14:creationId xmlns:p14="http://schemas.microsoft.com/office/powerpoint/2010/main" val="223964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EBC416B4-A1AE-4AD1-BC08-036C6BEDFD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5435" t="6667" r="16395" b="8333"/>
          <a:stretch/>
        </p:blipFill>
        <p:spPr>
          <a:xfrm>
            <a:off x="479376" y="1124744"/>
            <a:ext cx="4608512" cy="4434606"/>
          </a:xfrm>
          <a:prstGeom prst="rect">
            <a:avLst/>
          </a:prstGeom>
        </p:spPr>
      </p:pic>
      <p:sp>
        <p:nvSpPr>
          <p:cNvPr id="3" name="テキスト ボックス 2">
            <a:extLst>
              <a:ext uri="{FF2B5EF4-FFF2-40B4-BE49-F238E27FC236}">
                <a16:creationId xmlns:a16="http://schemas.microsoft.com/office/drawing/2014/main" xmlns="" id="{87A36E55-60E3-4F42-8317-C2E525D3209A}"/>
              </a:ext>
            </a:extLst>
          </p:cNvPr>
          <p:cNvSpPr txBox="1"/>
          <p:nvPr/>
        </p:nvSpPr>
        <p:spPr>
          <a:xfrm>
            <a:off x="5231904" y="692696"/>
            <a:ext cx="6552728" cy="4985980"/>
          </a:xfrm>
          <a:prstGeom prst="rect">
            <a:avLst/>
          </a:prstGeom>
          <a:solidFill>
            <a:schemeClr val="bg2">
              <a:lumMod val="90000"/>
            </a:schemeClr>
          </a:solidFill>
          <a:ln>
            <a:noFill/>
          </a:ln>
        </p:spPr>
        <p:txBody>
          <a:bodyPr wrap="square" rtlCol="0">
            <a:spAutoFit/>
          </a:bodyPr>
          <a:lstStyle/>
          <a:p>
            <a:pPr defTabSz="1218987"/>
            <a:r>
              <a:rPr lang="en-US" altLang="ja-JP" sz="5400" dirty="0">
                <a:ln w="0"/>
                <a:solidFill>
                  <a:srgbClr val="EF6B11"/>
                </a:solidFill>
                <a:effectLst>
                  <a:glow rad="228600">
                    <a:srgbClr val="EF6B11">
                      <a:alpha val="40000"/>
                    </a:srgbClr>
                  </a:glow>
                  <a:outerShdw blurRad="38100" dist="25400" dir="5400000" algn="ctr" rotWithShape="0">
                    <a:srgbClr val="6E747A">
                      <a:alpha val="43000"/>
                    </a:srgbClr>
                  </a:outerShdw>
                </a:effectLst>
                <a:latin typeface="Century Gothic"/>
                <a:ea typeface="ＭＳ ゴシック" panose="020B0609070205080204" pitchFamily="49" charset="-128"/>
              </a:rPr>
              <a:t>Taobao</a:t>
            </a:r>
            <a:r>
              <a:rPr lang="ja-JP" altLang="en-US" sz="5400" dirty="0">
                <a:ln w="0"/>
                <a:solidFill>
                  <a:srgbClr val="EF6B11"/>
                </a:solidFill>
                <a:effectLst>
                  <a:glow rad="228600">
                    <a:srgbClr val="EF6B11">
                      <a:alpha val="40000"/>
                    </a:srgbClr>
                  </a:glow>
                  <a:outerShdw blurRad="38100" dist="25400" dir="5400000" algn="ctr" rotWithShape="0">
                    <a:srgbClr val="6E747A">
                      <a:alpha val="43000"/>
                    </a:srgbClr>
                  </a:outerShdw>
                </a:effectLst>
                <a:latin typeface="Century Gothic"/>
                <a:ea typeface="ＭＳ ゴシック" panose="020B0609070205080204" pitchFamily="49" charset="-128"/>
              </a:rPr>
              <a:t>（淘宝）</a:t>
            </a:r>
          </a:p>
          <a:p>
            <a:pPr defTabSz="1218987"/>
            <a:r>
              <a:rPr lang="ja-JP" altLang="en-US" sz="4400" dirty="0">
                <a:solidFill>
                  <a:srgbClr val="EF6B11"/>
                </a:solidFill>
                <a:latin typeface="Century Gothic"/>
                <a:ea typeface="ＭＳ ゴシック" panose="020B0609070205080204" pitchFamily="49" charset="-128"/>
              </a:rPr>
              <a:t>中国最大のオンラインショッピングサイトです。</a:t>
            </a:r>
            <a:endParaRPr lang="en-US" altLang="ja-JP" sz="4400" dirty="0">
              <a:solidFill>
                <a:srgbClr val="EF6B11"/>
              </a:solidFill>
              <a:latin typeface="Century Gothic"/>
              <a:ea typeface="ＭＳ ゴシック" panose="020B0609070205080204" pitchFamily="49" charset="-128"/>
            </a:endParaRPr>
          </a:p>
          <a:p>
            <a:pPr defTabSz="1218987"/>
            <a:r>
              <a:rPr lang="en-US" altLang="ja-JP" sz="4400" dirty="0">
                <a:solidFill>
                  <a:srgbClr val="EF6B11"/>
                </a:solidFill>
                <a:latin typeface="Century Gothic"/>
                <a:ea typeface="ＭＳ ゴシック" panose="020B0609070205080204" pitchFamily="49" charset="-128"/>
              </a:rPr>
              <a:t>※Taobao</a:t>
            </a:r>
            <a:r>
              <a:rPr lang="ja-JP" altLang="en-US" sz="4400" dirty="0">
                <a:solidFill>
                  <a:srgbClr val="EF6B11"/>
                </a:solidFill>
                <a:latin typeface="Century Gothic"/>
                <a:ea typeface="ＭＳ ゴシック" panose="020B0609070205080204" pitchFamily="49" charset="-128"/>
              </a:rPr>
              <a:t>の買い物はアリペイしか使えません。（アリペイのアカウントがないと使えません。）</a:t>
            </a:r>
          </a:p>
        </p:txBody>
      </p:sp>
    </p:spTree>
    <p:extLst>
      <p:ext uri="{BB962C8B-B14F-4D97-AF65-F5344CB8AC3E}">
        <p14:creationId xmlns:p14="http://schemas.microsoft.com/office/powerpoint/2010/main" val="287616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4A0979FC-0A9A-40D1-B420-271E8CB69397}"/>
              </a:ext>
            </a:extLst>
          </p:cNvPr>
          <p:cNvPicPr>
            <a:picLocks noChangeAspect="1"/>
          </p:cNvPicPr>
          <p:nvPr/>
        </p:nvPicPr>
        <p:blipFill rotWithShape="1">
          <a:blip r:embed="rId3"/>
          <a:srcRect t="12142" r="-849" b="16459"/>
          <a:stretch/>
        </p:blipFill>
        <p:spPr>
          <a:xfrm>
            <a:off x="407369" y="260648"/>
            <a:ext cx="4974905" cy="6264696"/>
          </a:xfrm>
          <a:prstGeom prst="rect">
            <a:avLst/>
          </a:prstGeom>
        </p:spPr>
      </p:pic>
      <p:sp>
        <p:nvSpPr>
          <p:cNvPr id="4" name="テキスト ボックス 3">
            <a:extLst>
              <a:ext uri="{FF2B5EF4-FFF2-40B4-BE49-F238E27FC236}">
                <a16:creationId xmlns:a16="http://schemas.microsoft.com/office/drawing/2014/main" xmlns="" id="{E91728C9-3F58-40C4-BFF4-664C37E8A112}"/>
              </a:ext>
            </a:extLst>
          </p:cNvPr>
          <p:cNvSpPr txBox="1"/>
          <p:nvPr/>
        </p:nvSpPr>
        <p:spPr>
          <a:xfrm>
            <a:off x="5735961" y="476672"/>
            <a:ext cx="6048672" cy="5539978"/>
          </a:xfrm>
          <a:prstGeom prst="rect">
            <a:avLst/>
          </a:prstGeom>
          <a:noFill/>
        </p:spPr>
        <p:txBody>
          <a:bodyPr wrap="square" rtlCol="0">
            <a:spAutoFit/>
          </a:bodyPr>
          <a:lstStyle/>
          <a:p>
            <a:pPr defTabSz="1218987"/>
            <a:r>
              <a:rPr kumimoji="0" lang="en-US" altLang="ja-JP" sz="6600" b="1" spc="50" dirty="0">
                <a:ln w="9525" cmpd="sng">
                  <a:solidFill>
                    <a:srgbClr val="414E77"/>
                  </a:solidFill>
                  <a:prstDash val="solid"/>
                </a:ln>
                <a:solidFill>
                  <a:srgbClr val="70AAC4">
                    <a:lumMod val="75000"/>
                  </a:srgbClr>
                </a:solidFill>
                <a:effectLst>
                  <a:glow rad="38100">
                    <a:srgbClr val="414E77">
                      <a:alpha val="40000"/>
                    </a:srgbClr>
                  </a:glow>
                </a:effectLst>
                <a:latin typeface="Century Gothic"/>
                <a:ea typeface="ＭＳ ゴシック" panose="020B0609070205080204" pitchFamily="49" charset="-128"/>
              </a:rPr>
              <a:t>VPN</a:t>
            </a:r>
          </a:p>
          <a:p>
            <a:pPr defTabSz="1218987"/>
            <a:r>
              <a:rPr kumimoji="0" lang="ja-JP" altLang="en-US" sz="2400" dirty="0">
                <a:solidFill>
                  <a:srgbClr val="0070C0"/>
                </a:solidFill>
                <a:latin typeface="Century Gothic"/>
                <a:ea typeface="ＭＳ ゴシック" panose="020B0609070205080204" pitchFamily="49" charset="-128"/>
              </a:rPr>
              <a:t>使いやすいもの</a:t>
            </a:r>
          </a:p>
          <a:p>
            <a:pPr defTabSz="1218987"/>
            <a:r>
              <a:rPr kumimoji="0" lang="en-US" altLang="ja-JP" sz="6600" dirty="0">
                <a:solidFill>
                  <a:srgbClr val="0070C0"/>
                </a:solidFill>
                <a:latin typeface="Century Gothic"/>
                <a:ea typeface="ＭＳ ゴシック" panose="020B0609070205080204" pitchFamily="49" charset="-128"/>
              </a:rPr>
              <a:t>VPN master, VPN</a:t>
            </a:r>
            <a:r>
              <a:rPr kumimoji="0" lang="ja-JP" altLang="en-US" sz="6600" dirty="0">
                <a:solidFill>
                  <a:srgbClr val="0070C0"/>
                </a:solidFill>
                <a:latin typeface="Century Gothic"/>
                <a:ea typeface="ＭＳ ゴシック" panose="020B0609070205080204" pitchFamily="49" charset="-128"/>
              </a:rPr>
              <a:t>ネコ</a:t>
            </a:r>
            <a:r>
              <a:rPr kumimoji="0" lang="en-US" altLang="ja-JP" sz="6600" dirty="0">
                <a:solidFill>
                  <a:srgbClr val="0070C0"/>
                </a:solidFill>
                <a:latin typeface="Century Gothic"/>
                <a:ea typeface="ＭＳ ゴシック" panose="020B0609070205080204" pitchFamily="49" charset="-128"/>
              </a:rPr>
              <a:t>, Turbo VPN, </a:t>
            </a:r>
            <a:r>
              <a:rPr kumimoji="0" lang="en-US" altLang="ja-JP" sz="6600" dirty="0" err="1">
                <a:solidFill>
                  <a:srgbClr val="0070C0"/>
                </a:solidFill>
                <a:latin typeface="Century Gothic"/>
                <a:ea typeface="ＭＳ ゴシック" panose="020B0609070205080204" pitchFamily="49" charset="-128"/>
              </a:rPr>
              <a:t>Betternet</a:t>
            </a:r>
            <a:endParaRPr kumimoji="0" lang="en-US" altLang="ja-JP" sz="6600" dirty="0">
              <a:solidFill>
                <a:srgbClr val="0070C0"/>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45284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additive="base">
                                        <p:cTn id="1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B2EDFF3-519B-42FC-BEEE-D6E86319C1EF}"/>
              </a:ext>
            </a:extLst>
          </p:cNvPr>
          <p:cNvSpPr>
            <a:spLocks noGrp="1"/>
          </p:cNvSpPr>
          <p:nvPr>
            <p:ph type="title"/>
          </p:nvPr>
        </p:nvSpPr>
        <p:spPr/>
        <p:txBody>
          <a:bodyPr anchor="ctr"/>
          <a:lstStyle/>
          <a:p>
            <a:pPr algn="ctr"/>
            <a:r>
              <a:rPr kumimoji="1" lang="ja-JP" alt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その他のアプリ</a:t>
            </a:r>
          </a:p>
        </p:txBody>
      </p:sp>
      <p:pic>
        <p:nvPicPr>
          <p:cNvPr id="4" name="コンテンツ プレースホルダー 3">
            <a:extLst>
              <a:ext uri="{FF2B5EF4-FFF2-40B4-BE49-F238E27FC236}">
                <a16:creationId xmlns:a16="http://schemas.microsoft.com/office/drawing/2014/main" xmlns="" id="{6CFE487B-2C8B-4F28-8C7E-C83BDA02C0C0}"/>
              </a:ext>
            </a:extLst>
          </p:cNvPr>
          <p:cNvPicPr>
            <a:picLocks noGrp="1" noChangeAspect="1"/>
          </p:cNvPicPr>
          <p:nvPr>
            <p:ph idx="1"/>
          </p:nvPr>
        </p:nvPicPr>
        <p:blipFill>
          <a:blip r:embed="rId3"/>
          <a:stretch>
            <a:fillRect/>
          </a:stretch>
        </p:blipFill>
        <p:spPr>
          <a:xfrm>
            <a:off x="767408" y="1481489"/>
            <a:ext cx="1753468" cy="1753468"/>
          </a:xfrm>
          <a:prstGeom prst="rect">
            <a:avLst/>
          </a:prstGeom>
        </p:spPr>
      </p:pic>
      <p:pic>
        <p:nvPicPr>
          <p:cNvPr id="6" name="図 5">
            <a:extLst>
              <a:ext uri="{FF2B5EF4-FFF2-40B4-BE49-F238E27FC236}">
                <a16:creationId xmlns:a16="http://schemas.microsoft.com/office/drawing/2014/main" xmlns="" id="{0F7A9F2C-CBD2-40E0-A019-FA9DCCB735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062" r="36554"/>
                    </a14:imgEffect>
                  </a14:imgLayer>
                </a14:imgProps>
              </a:ext>
            </a:extLst>
          </a:blip>
          <a:srcRect l="1107" t="15852" r="64828" b="11564"/>
          <a:stretch/>
        </p:blipFill>
        <p:spPr>
          <a:xfrm>
            <a:off x="6384032" y="1153474"/>
            <a:ext cx="2160240" cy="2409498"/>
          </a:xfrm>
          <a:prstGeom prst="rect">
            <a:avLst/>
          </a:prstGeom>
        </p:spPr>
      </p:pic>
      <p:sp>
        <p:nvSpPr>
          <p:cNvPr id="9" name="四角形: 角を丸くする 8">
            <a:extLst>
              <a:ext uri="{FF2B5EF4-FFF2-40B4-BE49-F238E27FC236}">
                <a16:creationId xmlns:a16="http://schemas.microsoft.com/office/drawing/2014/main" xmlns="" id="{3967B5F5-50DF-454F-9A2C-315AD024D189}"/>
              </a:ext>
            </a:extLst>
          </p:cNvPr>
          <p:cNvSpPr/>
          <p:nvPr/>
        </p:nvSpPr>
        <p:spPr>
          <a:xfrm>
            <a:off x="3052076" y="1659723"/>
            <a:ext cx="3024336" cy="1397000"/>
          </a:xfrm>
          <a:prstGeom prst="roundRect">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zh-CN" altLang="en-US" sz="3600" b="1" dirty="0">
                <a:solidFill>
                  <a:srgbClr val="0070C0"/>
                </a:solidFill>
                <a:latin typeface="HGS明朝E" panose="02020900000000000000" pitchFamily="18" charset="-128"/>
                <a:ea typeface="HGS明朝E" panose="02020900000000000000" pitchFamily="18" charset="-128"/>
              </a:rPr>
              <a:t>人人视频</a:t>
            </a:r>
            <a:endParaRPr lang="ja-JP" altLang="en-US" sz="3600" b="1" dirty="0">
              <a:solidFill>
                <a:srgbClr val="0070C0"/>
              </a:solidFill>
              <a:latin typeface="HGS明朝E" panose="02020900000000000000" pitchFamily="18" charset="-128"/>
              <a:ea typeface="HGS明朝E" panose="02020900000000000000" pitchFamily="18" charset="-128"/>
            </a:endParaRPr>
          </a:p>
        </p:txBody>
      </p:sp>
      <p:sp>
        <p:nvSpPr>
          <p:cNvPr id="11" name="四角形: 角を丸くする 10">
            <a:extLst>
              <a:ext uri="{FF2B5EF4-FFF2-40B4-BE49-F238E27FC236}">
                <a16:creationId xmlns:a16="http://schemas.microsoft.com/office/drawing/2014/main" xmlns="" id="{39205FE9-C0B3-4B98-86B8-40CA492466A3}"/>
              </a:ext>
            </a:extLst>
          </p:cNvPr>
          <p:cNvSpPr/>
          <p:nvPr/>
        </p:nvSpPr>
        <p:spPr>
          <a:xfrm>
            <a:off x="8544272" y="1700808"/>
            <a:ext cx="3024336" cy="1397000"/>
          </a:xfrm>
          <a:prstGeom prst="roundRect">
            <a:avLst/>
          </a:prstGeom>
          <a:solidFill>
            <a:srgbClr val="FF7C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zh-CN" altLang="en-US" sz="4000" b="1" dirty="0">
                <a:solidFill>
                  <a:srgbClr val="800000"/>
                </a:solidFill>
                <a:latin typeface="HGS明朝E" panose="02020900000000000000" pitchFamily="18" charset="-128"/>
                <a:ea typeface="HGS明朝E" panose="02020900000000000000" pitchFamily="18" charset="-128"/>
              </a:rPr>
              <a:t>小红书</a:t>
            </a:r>
            <a:endParaRPr lang="ja-JP" altLang="en-US" sz="4000" b="1" dirty="0">
              <a:solidFill>
                <a:srgbClr val="800000"/>
              </a:solidFill>
              <a:latin typeface="HGS明朝E" panose="02020900000000000000" pitchFamily="18" charset="-128"/>
              <a:ea typeface="HGS明朝E" panose="02020900000000000000" pitchFamily="18" charset="-128"/>
            </a:endParaRPr>
          </a:p>
        </p:txBody>
      </p:sp>
      <p:sp>
        <p:nvSpPr>
          <p:cNvPr id="13" name="テキスト ボックス 12">
            <a:extLst>
              <a:ext uri="{FF2B5EF4-FFF2-40B4-BE49-F238E27FC236}">
                <a16:creationId xmlns:a16="http://schemas.microsoft.com/office/drawing/2014/main" xmlns="" id="{3E353487-F02C-4960-818D-95643DE79B75}"/>
              </a:ext>
            </a:extLst>
          </p:cNvPr>
          <p:cNvSpPr txBox="1"/>
          <p:nvPr/>
        </p:nvSpPr>
        <p:spPr>
          <a:xfrm>
            <a:off x="530858" y="3671946"/>
            <a:ext cx="5857113" cy="2123658"/>
          </a:xfrm>
          <a:prstGeom prst="rect">
            <a:avLst/>
          </a:prstGeom>
          <a:noFill/>
        </p:spPr>
        <p:txBody>
          <a:bodyPr wrap="square" rtlCol="0">
            <a:spAutoFit/>
          </a:bodyPr>
          <a:lstStyle/>
          <a:p>
            <a:pPr algn="ctr" defTabSz="1218987"/>
            <a:r>
              <a:rPr lang="ja-JP" altLang="en-US" sz="4400" dirty="0">
                <a:solidFill>
                  <a:srgbClr val="374C81"/>
                </a:solidFill>
                <a:latin typeface="Century Gothic"/>
                <a:ea typeface="ＭＳ ゴシック" panose="020B0609070205080204" pitchFamily="49" charset="-128"/>
              </a:rPr>
              <a:t>中国で海外のドラマやバラエティーが見れるアプリ。</a:t>
            </a:r>
          </a:p>
        </p:txBody>
      </p:sp>
      <p:sp>
        <p:nvSpPr>
          <p:cNvPr id="14" name="テキスト ボックス 13">
            <a:extLst>
              <a:ext uri="{FF2B5EF4-FFF2-40B4-BE49-F238E27FC236}">
                <a16:creationId xmlns:a16="http://schemas.microsoft.com/office/drawing/2014/main" xmlns="" id="{7B205B22-9919-442D-8E42-4A79A7D42697}"/>
              </a:ext>
            </a:extLst>
          </p:cNvPr>
          <p:cNvSpPr txBox="1"/>
          <p:nvPr/>
        </p:nvSpPr>
        <p:spPr>
          <a:xfrm>
            <a:off x="6384033" y="3670750"/>
            <a:ext cx="5088103" cy="1569660"/>
          </a:xfrm>
          <a:prstGeom prst="rect">
            <a:avLst/>
          </a:prstGeom>
          <a:noFill/>
        </p:spPr>
        <p:txBody>
          <a:bodyPr wrap="square" rtlCol="0">
            <a:spAutoFit/>
          </a:bodyPr>
          <a:lstStyle/>
          <a:p>
            <a:pPr algn="ctr" defTabSz="1218987"/>
            <a:r>
              <a:rPr lang="ja-JP" altLang="en-US" sz="4800" dirty="0">
                <a:solidFill>
                  <a:srgbClr val="800000"/>
                </a:solidFill>
                <a:latin typeface="Century Gothic"/>
                <a:ea typeface="ＭＳ ゴシック" panose="020B0609070205080204" pitchFamily="49" charset="-128"/>
              </a:rPr>
              <a:t>中国のブログ専用アプリです。</a:t>
            </a:r>
            <a:endParaRPr lang="en-US" altLang="ja-JP" sz="4800" dirty="0">
              <a:solidFill>
                <a:srgbClr val="800000"/>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312416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anim calcmode="lin" valueType="num">
                                      <p:cBhvr>
                                        <p:cTn id="21" dur="2000" fill="hold"/>
                                        <p:tgtEl>
                                          <p:spTgt spid="6"/>
                                        </p:tgtEl>
                                        <p:attrNameLst>
                                          <p:attrName>ppt_w</p:attrName>
                                        </p:attrNameLst>
                                      </p:cBhvr>
                                      <p:tavLst>
                                        <p:tav tm="0" fmla="#ppt_w*sin(2.5*pi*$)">
                                          <p:val>
                                            <p:fltVal val="0"/>
                                          </p:val>
                                        </p:tav>
                                        <p:tav tm="100000">
                                          <p:val>
                                            <p:fltVal val="1"/>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18B0D0F-A7E5-7A46-BAA2-6F3B62510B47}"/>
              </a:ext>
            </a:extLst>
          </p:cNvPr>
          <p:cNvSpPr>
            <a:spLocks noGrp="1"/>
          </p:cNvSpPr>
          <p:nvPr>
            <p:ph type="ctrTitle"/>
          </p:nvPr>
        </p:nvSpPr>
        <p:spPr>
          <a:xfrm>
            <a:off x="4824366" y="2184400"/>
            <a:ext cx="7008574" cy="1368426"/>
          </a:xfrm>
        </p:spPr>
        <p:txBody>
          <a:bodyPr/>
          <a:lstStyle/>
          <a:p>
            <a:r>
              <a:rPr lang="ja-JP" altLang="en-US" dirty="0"/>
              <a:t>スマホについて</a:t>
            </a:r>
          </a:p>
        </p:txBody>
      </p:sp>
      <p:sp>
        <p:nvSpPr>
          <p:cNvPr id="3" name="テキスト プレースホルダー 2">
            <a:extLst>
              <a:ext uri="{FF2B5EF4-FFF2-40B4-BE49-F238E27FC236}">
                <a16:creationId xmlns:a16="http://schemas.microsoft.com/office/drawing/2014/main" xmlns="" id="{76F52B2C-520C-0641-A099-D8E073FB81B1}"/>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332197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09E3F98-8DD0-774D-BBC1-99EC7B0B7FF0}"/>
              </a:ext>
            </a:extLst>
          </p:cNvPr>
          <p:cNvSpPr>
            <a:spLocks noGrp="1"/>
          </p:cNvSpPr>
          <p:nvPr>
            <p:ph type="title"/>
          </p:nvPr>
        </p:nvSpPr>
        <p:spPr/>
        <p:txBody>
          <a:bodyPr/>
          <a:lstStyle/>
          <a:p>
            <a:r>
              <a:rPr lang="ja-JP" altLang="en-US" dirty="0"/>
              <a:t>プラン</a:t>
            </a:r>
          </a:p>
        </p:txBody>
      </p:sp>
      <p:sp>
        <p:nvSpPr>
          <p:cNvPr id="3" name="コンテンツ プレースホルダー 2">
            <a:extLst>
              <a:ext uri="{FF2B5EF4-FFF2-40B4-BE49-F238E27FC236}">
                <a16:creationId xmlns:a16="http://schemas.microsoft.com/office/drawing/2014/main" xmlns="" id="{ED64BC5D-E3B7-2A43-97ED-876105FCC75F}"/>
              </a:ext>
            </a:extLst>
          </p:cNvPr>
          <p:cNvSpPr>
            <a:spLocks noGrp="1"/>
          </p:cNvSpPr>
          <p:nvPr>
            <p:ph idx="1"/>
          </p:nvPr>
        </p:nvSpPr>
        <p:spPr>
          <a:xfrm>
            <a:off x="1220472" y="1473200"/>
            <a:ext cx="4977103" cy="1907674"/>
          </a:xfrm>
        </p:spPr>
        <p:txBody>
          <a:bodyPr/>
          <a:lstStyle/>
          <a:p>
            <a:r>
              <a:rPr lang="en-US" altLang="ja-JP" dirty="0"/>
              <a:t>1</a:t>
            </a:r>
            <a:r>
              <a:rPr lang="ja-JP" altLang="en-US" dirty="0"/>
              <a:t>ヶ月</a:t>
            </a:r>
            <a:r>
              <a:rPr lang="en-US" altLang="ja-JP" dirty="0"/>
              <a:t>100</a:t>
            </a:r>
            <a:r>
              <a:rPr lang="ja-JP" altLang="en-US" dirty="0"/>
              <a:t>元</a:t>
            </a:r>
          </a:p>
          <a:p>
            <a:r>
              <a:rPr lang="en-US" altLang="ja-JP" dirty="0"/>
              <a:t>20G</a:t>
            </a:r>
            <a:r>
              <a:rPr lang="ja-JP" altLang="en-US" dirty="0"/>
              <a:t>まで通常速度</a:t>
            </a:r>
          </a:p>
          <a:p>
            <a:r>
              <a:rPr lang="en-US" altLang="ja-JP" dirty="0"/>
              <a:t>20G</a:t>
            </a:r>
            <a:r>
              <a:rPr lang="ja-JP" altLang="en-US" dirty="0"/>
              <a:t>超えると通信制限が来ます</a:t>
            </a:r>
          </a:p>
        </p:txBody>
      </p:sp>
      <p:sp>
        <p:nvSpPr>
          <p:cNvPr id="4" name="テキスト ボックス 3">
            <a:extLst>
              <a:ext uri="{FF2B5EF4-FFF2-40B4-BE49-F238E27FC236}">
                <a16:creationId xmlns:a16="http://schemas.microsoft.com/office/drawing/2014/main" xmlns="" id="{0FD15DC2-3871-FA49-9294-F6322895FC66}"/>
              </a:ext>
            </a:extLst>
          </p:cNvPr>
          <p:cNvSpPr txBox="1"/>
          <p:nvPr/>
        </p:nvSpPr>
        <p:spPr>
          <a:xfrm>
            <a:off x="1118897" y="3380875"/>
            <a:ext cx="4831638" cy="2554545"/>
          </a:xfrm>
          <a:prstGeom prst="rect">
            <a:avLst/>
          </a:prstGeom>
          <a:noFill/>
        </p:spPr>
        <p:txBody>
          <a:bodyPr wrap="square" rtlCol="0">
            <a:spAutoFit/>
          </a:bodyPr>
          <a:lstStyle/>
          <a:p>
            <a:pPr defTabSz="1218987"/>
            <a:r>
              <a:rPr kumimoji="0" lang="ja-JP" altLang="en-US" sz="4000" dirty="0">
                <a:solidFill>
                  <a:srgbClr val="374C81"/>
                </a:solidFill>
                <a:latin typeface="Century Gothic"/>
                <a:ea typeface="ＭＳ ゴシック" panose="020B0609070205080204" pitchFamily="49" charset="-128"/>
              </a:rPr>
              <a:t>端末</a:t>
            </a:r>
          </a:p>
          <a:p>
            <a:pPr defTabSz="1218987"/>
            <a:r>
              <a:rPr kumimoji="0" lang="ja-JP" altLang="en-US" sz="2400" dirty="0">
                <a:solidFill>
                  <a:srgbClr val="374C81"/>
                </a:solidFill>
                <a:latin typeface="Century Gothic"/>
                <a:ea typeface="ＭＳ ゴシック" panose="020B0609070205080204" pitchFamily="49" charset="-128"/>
              </a:rPr>
              <a:t>・大体</a:t>
            </a:r>
            <a:r>
              <a:rPr kumimoji="0" lang="en-US" altLang="ja-JP" sz="2400" dirty="0">
                <a:solidFill>
                  <a:srgbClr val="374C81"/>
                </a:solidFill>
                <a:latin typeface="Century Gothic"/>
                <a:ea typeface="ＭＳ ゴシック" panose="020B0609070205080204" pitchFamily="49" charset="-128"/>
              </a:rPr>
              <a:t>900〜1200</a:t>
            </a:r>
            <a:r>
              <a:rPr kumimoji="0" lang="ja-JP" altLang="en-US" sz="2400" dirty="0">
                <a:solidFill>
                  <a:srgbClr val="374C81"/>
                </a:solidFill>
                <a:latin typeface="Century Gothic"/>
                <a:ea typeface="ＭＳ ゴシック" panose="020B0609070205080204" pitchFamily="49" charset="-128"/>
              </a:rPr>
              <a:t>元くらい</a:t>
            </a:r>
          </a:p>
          <a:p>
            <a:pPr defTabSz="1218987"/>
            <a:r>
              <a:rPr kumimoji="0" lang="ja-JP" altLang="en-US" sz="2400" dirty="0">
                <a:solidFill>
                  <a:srgbClr val="374C81"/>
                </a:solidFill>
                <a:latin typeface="Century Gothic"/>
                <a:ea typeface="ＭＳ ゴシック" panose="020B0609070205080204" pitchFamily="49" charset="-128"/>
              </a:rPr>
              <a:t>     機種は選べませんでした</a:t>
            </a:r>
          </a:p>
          <a:p>
            <a:pPr defTabSz="1218987"/>
            <a:r>
              <a:rPr kumimoji="0" lang="en-US" altLang="ja-JP" sz="2400" dirty="0">
                <a:solidFill>
                  <a:srgbClr val="374C81"/>
                </a:solidFill>
                <a:latin typeface="Century Gothic"/>
                <a:ea typeface="ＭＳ ゴシック" panose="020B0609070205080204" pitchFamily="49" charset="-128"/>
              </a:rPr>
              <a:t>※</a:t>
            </a:r>
            <a:r>
              <a:rPr kumimoji="0" lang="ja-JP" altLang="en-US" sz="2400" dirty="0">
                <a:solidFill>
                  <a:srgbClr val="374C81"/>
                </a:solidFill>
                <a:latin typeface="Century Gothic"/>
                <a:ea typeface="ＭＳ ゴシック" panose="020B0609070205080204" pitchFamily="49" charset="-128"/>
              </a:rPr>
              <a:t>日本で使っているスマホを</a:t>
            </a:r>
            <a:r>
              <a:rPr kumimoji="0" lang="en-US" altLang="ja-JP" sz="2400" dirty="0">
                <a:solidFill>
                  <a:srgbClr val="374C81"/>
                </a:solidFill>
                <a:latin typeface="Century Gothic"/>
                <a:ea typeface="ＭＳ ゴシック" panose="020B0609070205080204" pitchFamily="49" charset="-128"/>
              </a:rPr>
              <a:t>sim</a:t>
            </a:r>
            <a:r>
              <a:rPr kumimoji="0" lang="ja-JP" altLang="en-US" sz="2400" dirty="0">
                <a:solidFill>
                  <a:srgbClr val="374C81"/>
                </a:solidFill>
                <a:latin typeface="Century Gothic"/>
                <a:ea typeface="ＭＳ ゴシック" panose="020B0609070205080204" pitchFamily="49" charset="-128"/>
              </a:rPr>
              <a:t>フリーにしておけば購入する必要ありません</a:t>
            </a:r>
          </a:p>
        </p:txBody>
      </p:sp>
      <p:sp>
        <p:nvSpPr>
          <p:cNvPr id="5" name="テキスト ボックス 4">
            <a:extLst>
              <a:ext uri="{FF2B5EF4-FFF2-40B4-BE49-F238E27FC236}">
                <a16:creationId xmlns:a16="http://schemas.microsoft.com/office/drawing/2014/main" xmlns="" id="{07910419-F31E-E642-BE44-8F1732D50634}"/>
              </a:ext>
            </a:extLst>
          </p:cNvPr>
          <p:cNvSpPr txBox="1"/>
          <p:nvPr/>
        </p:nvSpPr>
        <p:spPr>
          <a:xfrm>
            <a:off x="6908112" y="642203"/>
            <a:ext cx="3353739" cy="707886"/>
          </a:xfrm>
          <a:prstGeom prst="rect">
            <a:avLst/>
          </a:prstGeom>
          <a:noFill/>
        </p:spPr>
        <p:txBody>
          <a:bodyPr wrap="square" rtlCol="0">
            <a:spAutoFit/>
          </a:bodyPr>
          <a:lstStyle/>
          <a:p>
            <a:pPr defTabSz="1218987"/>
            <a:r>
              <a:rPr kumimoji="0" lang="ja-JP" altLang="en-US" sz="4000" dirty="0">
                <a:solidFill>
                  <a:srgbClr val="374C81"/>
                </a:solidFill>
                <a:latin typeface="Century Gothic"/>
                <a:ea typeface="ＭＳ ゴシック" panose="020B0609070205080204" pitchFamily="49" charset="-128"/>
              </a:rPr>
              <a:t>私たちの場合</a:t>
            </a:r>
          </a:p>
        </p:txBody>
      </p:sp>
      <p:sp>
        <p:nvSpPr>
          <p:cNvPr id="6" name="テキスト ボックス 5">
            <a:extLst>
              <a:ext uri="{FF2B5EF4-FFF2-40B4-BE49-F238E27FC236}">
                <a16:creationId xmlns:a16="http://schemas.microsoft.com/office/drawing/2014/main" xmlns="" id="{0BEC40B7-26F2-FF45-9645-DB269CBFB2CF}"/>
              </a:ext>
            </a:extLst>
          </p:cNvPr>
          <p:cNvSpPr txBox="1"/>
          <p:nvPr/>
        </p:nvSpPr>
        <p:spPr>
          <a:xfrm>
            <a:off x="5178175" y="2511259"/>
            <a:ext cx="1828800" cy="461665"/>
          </a:xfrm>
          <a:prstGeom prst="rect">
            <a:avLst/>
          </a:prstGeom>
          <a:noFill/>
        </p:spPr>
        <p:txBody>
          <a:bodyPr wrap="square" rtlCol="0">
            <a:spAutoFit/>
          </a:bodyPr>
          <a:lstStyle/>
          <a:p>
            <a:pPr defTabSz="1218987"/>
            <a:endParaRPr kumimoji="0" lang="ja-JP" altLang="en-US" sz="2400">
              <a:solidFill>
                <a:srgbClr val="374C81"/>
              </a:solidFill>
              <a:latin typeface="Century Gothic"/>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xmlns="" id="{DABC4875-4C34-1D44-8382-EBA96AA82835}"/>
              </a:ext>
            </a:extLst>
          </p:cNvPr>
          <p:cNvSpPr txBox="1"/>
          <p:nvPr/>
        </p:nvSpPr>
        <p:spPr>
          <a:xfrm>
            <a:off x="6951934" y="1596040"/>
            <a:ext cx="4214729" cy="830997"/>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末締めなので</a:t>
            </a:r>
            <a:r>
              <a:rPr kumimoji="0" lang="en-US" altLang="ja-JP" sz="2400" dirty="0">
                <a:solidFill>
                  <a:srgbClr val="374C81"/>
                </a:solidFill>
                <a:latin typeface="Century Gothic"/>
                <a:ea typeface="ＭＳ ゴシック" panose="020B0609070205080204" pitchFamily="49" charset="-128"/>
              </a:rPr>
              <a:t>9</a:t>
            </a:r>
            <a:r>
              <a:rPr kumimoji="0" lang="ja-JP" altLang="en-US" sz="2400" dirty="0">
                <a:solidFill>
                  <a:srgbClr val="374C81"/>
                </a:solidFill>
                <a:latin typeface="Century Gothic"/>
                <a:ea typeface="ＭＳ ゴシック" panose="020B0609070205080204" pitchFamily="49" charset="-128"/>
              </a:rPr>
              <a:t>月から</a:t>
            </a:r>
            <a:r>
              <a:rPr kumimoji="0" lang="en-US" altLang="ja-JP" sz="2400" dirty="0">
                <a:solidFill>
                  <a:srgbClr val="374C81"/>
                </a:solidFill>
                <a:latin typeface="Century Gothic"/>
                <a:ea typeface="ＭＳ ゴシック" panose="020B0609070205080204" pitchFamily="49" charset="-128"/>
              </a:rPr>
              <a:t>1</a:t>
            </a:r>
            <a:r>
              <a:rPr kumimoji="0" lang="ja-JP" altLang="en-US" sz="2400" dirty="0">
                <a:solidFill>
                  <a:srgbClr val="374C81"/>
                </a:solidFill>
                <a:latin typeface="Century Gothic"/>
                <a:ea typeface="ＭＳ ゴシック" panose="020B0609070205080204" pitchFamily="49" charset="-128"/>
              </a:rPr>
              <a:t>月までの</a:t>
            </a:r>
            <a:r>
              <a:rPr kumimoji="0" lang="en-US" altLang="ja-JP" sz="2400" dirty="0">
                <a:solidFill>
                  <a:srgbClr val="374C81"/>
                </a:solidFill>
                <a:latin typeface="Century Gothic"/>
                <a:ea typeface="ＭＳ ゴシック" panose="020B0609070205080204" pitchFamily="49" charset="-128"/>
              </a:rPr>
              <a:t>5</a:t>
            </a:r>
            <a:r>
              <a:rPr kumimoji="0" lang="ja-JP" altLang="en-US" sz="2400" dirty="0">
                <a:solidFill>
                  <a:srgbClr val="374C81"/>
                </a:solidFill>
                <a:latin typeface="Century Gothic"/>
                <a:ea typeface="ＭＳ ゴシック" panose="020B0609070205080204" pitchFamily="49" charset="-128"/>
              </a:rPr>
              <a:t>ヶ月間</a:t>
            </a:r>
          </a:p>
        </p:txBody>
      </p:sp>
      <p:sp>
        <p:nvSpPr>
          <p:cNvPr id="8" name="テキスト ボックス 7">
            <a:extLst>
              <a:ext uri="{FF2B5EF4-FFF2-40B4-BE49-F238E27FC236}">
                <a16:creationId xmlns:a16="http://schemas.microsoft.com/office/drawing/2014/main" xmlns="" id="{1EEC4B58-D24E-2D4E-8C5B-D48DF4721EB6}"/>
              </a:ext>
            </a:extLst>
          </p:cNvPr>
          <p:cNvSpPr txBox="1"/>
          <p:nvPr/>
        </p:nvSpPr>
        <p:spPr>
          <a:xfrm>
            <a:off x="7006976" y="2828837"/>
            <a:ext cx="3485147" cy="461665"/>
          </a:xfrm>
          <a:prstGeom prst="rect">
            <a:avLst/>
          </a:prstGeom>
          <a:noFill/>
        </p:spPr>
        <p:txBody>
          <a:bodyPr wrap="square" rtlCol="0">
            <a:spAutoFit/>
          </a:bodyPr>
          <a:lstStyle/>
          <a:p>
            <a:pPr defTabSz="1218987"/>
            <a:r>
              <a:rPr kumimoji="0" lang="en-US" altLang="ja-JP" sz="2400" dirty="0">
                <a:solidFill>
                  <a:srgbClr val="374C81"/>
                </a:solidFill>
                <a:latin typeface="Century Gothic"/>
                <a:ea typeface="ＭＳ ゴシック" panose="020B0609070205080204" pitchFamily="49" charset="-128"/>
              </a:rPr>
              <a:t>5</a:t>
            </a:r>
            <a:r>
              <a:rPr kumimoji="0" lang="ja-JP" altLang="en-US" sz="2400" dirty="0">
                <a:solidFill>
                  <a:srgbClr val="374C81"/>
                </a:solidFill>
                <a:latin typeface="Century Gothic"/>
                <a:ea typeface="ＭＳ ゴシック" panose="020B0609070205080204" pitchFamily="49" charset="-128"/>
              </a:rPr>
              <a:t>ヶ月</a:t>
            </a:r>
            <a:r>
              <a:rPr kumimoji="0" lang="en-US" altLang="ja-JP" sz="2400" dirty="0">
                <a:solidFill>
                  <a:srgbClr val="374C81"/>
                </a:solidFill>
                <a:latin typeface="Century Gothic"/>
                <a:ea typeface="ＭＳ ゴシック" panose="020B0609070205080204" pitchFamily="49" charset="-128"/>
              </a:rPr>
              <a:t>×100</a:t>
            </a:r>
            <a:r>
              <a:rPr kumimoji="0" lang="ja-JP" altLang="en-US" sz="2400" dirty="0">
                <a:solidFill>
                  <a:srgbClr val="374C81"/>
                </a:solidFill>
                <a:latin typeface="Century Gothic"/>
                <a:ea typeface="ＭＳ ゴシック" panose="020B0609070205080204" pitchFamily="49" charset="-128"/>
              </a:rPr>
              <a:t>元</a:t>
            </a:r>
            <a:r>
              <a:rPr kumimoji="0" lang="en-US" altLang="ja-JP" sz="2400" dirty="0">
                <a:solidFill>
                  <a:srgbClr val="374C81"/>
                </a:solidFill>
                <a:latin typeface="Century Gothic"/>
                <a:ea typeface="ＭＳ ゴシック" panose="020B0609070205080204" pitchFamily="49" charset="-128"/>
              </a:rPr>
              <a:t>=500</a:t>
            </a:r>
            <a:endParaRPr kumimoji="0" lang="ja-JP" altLang="en-US" sz="2400" dirty="0">
              <a:solidFill>
                <a:srgbClr val="374C81"/>
              </a:solidFill>
              <a:latin typeface="Century Gothic"/>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xmlns="" id="{160228C6-6721-A645-8FA4-FA2F2061DFCD}"/>
              </a:ext>
            </a:extLst>
          </p:cNvPr>
          <p:cNvSpPr txBox="1"/>
          <p:nvPr/>
        </p:nvSpPr>
        <p:spPr>
          <a:xfrm>
            <a:off x="6925339" y="3692301"/>
            <a:ext cx="4140915" cy="1569660"/>
          </a:xfrm>
          <a:prstGeom prst="rect">
            <a:avLst/>
          </a:prstGeom>
          <a:noFill/>
        </p:spPr>
        <p:txBody>
          <a:bodyPr wrap="square" rtlCol="0">
            <a:spAutoFit/>
          </a:bodyPr>
          <a:lstStyle/>
          <a:p>
            <a:pPr defTabSz="1218987"/>
            <a:r>
              <a:rPr kumimoji="0" lang="en-US" altLang="ja-JP" sz="2400" dirty="0">
                <a:solidFill>
                  <a:srgbClr val="374C81"/>
                </a:solidFill>
                <a:latin typeface="Century Gothic"/>
                <a:ea typeface="ＭＳ ゴシック" panose="020B0609070205080204" pitchFamily="49" charset="-128"/>
              </a:rPr>
              <a:t>Sim</a:t>
            </a:r>
            <a:r>
              <a:rPr kumimoji="0" lang="ja-JP" altLang="en-US" sz="2400" dirty="0">
                <a:solidFill>
                  <a:srgbClr val="374C81"/>
                </a:solidFill>
                <a:latin typeface="Century Gothic"/>
                <a:ea typeface="ＭＳ ゴシック" panose="020B0609070205080204" pitchFamily="49" charset="-128"/>
              </a:rPr>
              <a:t>のみの場合は</a:t>
            </a:r>
            <a:r>
              <a:rPr kumimoji="0" lang="en-US" altLang="ja-JP" sz="2400" dirty="0">
                <a:solidFill>
                  <a:srgbClr val="374C81"/>
                </a:solidFill>
                <a:latin typeface="Century Gothic"/>
                <a:ea typeface="ＭＳ ゴシック" panose="020B0609070205080204" pitchFamily="49" charset="-128"/>
              </a:rPr>
              <a:t>500</a:t>
            </a:r>
            <a:r>
              <a:rPr kumimoji="0" lang="ja-JP" altLang="en-US" sz="2400" dirty="0">
                <a:solidFill>
                  <a:srgbClr val="374C81"/>
                </a:solidFill>
                <a:latin typeface="Century Gothic"/>
                <a:ea typeface="ＭＳ ゴシック" panose="020B0609070205080204" pitchFamily="49" charset="-128"/>
              </a:rPr>
              <a:t>元、端末購入を考えている場合は</a:t>
            </a:r>
            <a:r>
              <a:rPr kumimoji="0" lang="en-US" altLang="ja-JP" sz="2400" dirty="0">
                <a:solidFill>
                  <a:srgbClr val="374C81"/>
                </a:solidFill>
                <a:latin typeface="Century Gothic"/>
                <a:ea typeface="ＭＳ ゴシック" panose="020B0609070205080204" pitchFamily="49" charset="-128"/>
              </a:rPr>
              <a:t>1700</a:t>
            </a:r>
            <a:r>
              <a:rPr kumimoji="0" lang="ja-JP" altLang="en-US" sz="2400" dirty="0">
                <a:solidFill>
                  <a:srgbClr val="374C81"/>
                </a:solidFill>
                <a:latin typeface="Century Gothic"/>
                <a:ea typeface="ＭＳ ゴシック" panose="020B0609070205080204" pitchFamily="49" charset="-128"/>
              </a:rPr>
              <a:t>元日本で用意してくるのをオススメします</a:t>
            </a:r>
          </a:p>
        </p:txBody>
      </p:sp>
    </p:spTree>
    <p:extLst>
      <p:ext uri="{BB962C8B-B14F-4D97-AF65-F5344CB8AC3E}">
        <p14:creationId xmlns:p14="http://schemas.microsoft.com/office/powerpoint/2010/main" val="1360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B618B6C-05C3-48B2-8ACA-1AA1A8908024}"/>
              </a:ext>
            </a:extLst>
          </p:cNvPr>
          <p:cNvSpPr>
            <a:spLocks noGrp="1"/>
          </p:cNvSpPr>
          <p:nvPr>
            <p:ph type="title"/>
          </p:nvPr>
        </p:nvSpPr>
        <p:spPr>
          <a:xfrm>
            <a:off x="839416" y="948134"/>
            <a:ext cx="5496480" cy="1832794"/>
          </a:xfrm>
        </p:spPr>
        <p:txBody>
          <a:bodyPr anchor="ctr">
            <a:normAutofit/>
          </a:bodyPr>
          <a:lstStyle/>
          <a:p>
            <a:r>
              <a:rPr lang="ja-JP" alt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銀行について</a:t>
            </a:r>
          </a:p>
        </p:txBody>
      </p:sp>
      <p:pic>
        <p:nvPicPr>
          <p:cNvPr id="4" name="図 3">
            <a:extLst>
              <a:ext uri="{FF2B5EF4-FFF2-40B4-BE49-F238E27FC236}">
                <a16:creationId xmlns:a16="http://schemas.microsoft.com/office/drawing/2014/main" xmlns="" id="{F812051F-C704-4486-AF83-F98AF5AAE38D}"/>
              </a:ext>
            </a:extLst>
          </p:cNvPr>
          <p:cNvPicPr>
            <a:picLocks noChangeAspect="1"/>
          </p:cNvPicPr>
          <p:nvPr/>
        </p:nvPicPr>
        <p:blipFill>
          <a:blip r:embed="rId2"/>
          <a:stretch>
            <a:fillRect/>
          </a:stretch>
        </p:blipFill>
        <p:spPr>
          <a:xfrm>
            <a:off x="6064640" y="-6467"/>
            <a:ext cx="6094413" cy="4503894"/>
          </a:xfrm>
          <a:prstGeom prst="rect">
            <a:avLst/>
          </a:prstGeom>
        </p:spPr>
      </p:pic>
      <p:pic>
        <p:nvPicPr>
          <p:cNvPr id="6" name="図 5">
            <a:extLst>
              <a:ext uri="{FF2B5EF4-FFF2-40B4-BE49-F238E27FC236}">
                <a16:creationId xmlns:a16="http://schemas.microsoft.com/office/drawing/2014/main" xmlns="" id="{DFC1CE2F-8E40-439A-A1ED-A092D607F076}"/>
              </a:ext>
            </a:extLst>
          </p:cNvPr>
          <p:cNvPicPr>
            <a:picLocks noChangeAspect="1"/>
          </p:cNvPicPr>
          <p:nvPr/>
        </p:nvPicPr>
        <p:blipFill>
          <a:blip r:embed="rId3"/>
          <a:stretch>
            <a:fillRect/>
          </a:stretch>
        </p:blipFill>
        <p:spPr>
          <a:xfrm>
            <a:off x="1588" y="2780928"/>
            <a:ext cx="6598468" cy="4077072"/>
          </a:xfrm>
          <a:prstGeom prst="rect">
            <a:avLst/>
          </a:prstGeom>
        </p:spPr>
      </p:pic>
    </p:spTree>
    <p:extLst>
      <p:ext uri="{BB962C8B-B14F-4D97-AF65-F5344CB8AC3E}">
        <p14:creationId xmlns:p14="http://schemas.microsoft.com/office/powerpoint/2010/main" val="142558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1D911F83-152C-42E8-8741-2D3BC817F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884" y="0"/>
            <a:ext cx="8068235" cy="6858000"/>
          </a:xfrm>
          <a:prstGeom prst="rect">
            <a:avLst/>
          </a:prstGeom>
        </p:spPr>
      </p:pic>
    </p:spTree>
    <p:extLst>
      <p:ext uri="{BB962C8B-B14F-4D97-AF65-F5344CB8AC3E}">
        <p14:creationId xmlns:p14="http://schemas.microsoft.com/office/powerpoint/2010/main" val="43106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94BE980-E166-194C-AB44-A9237F2C0C29}"/>
              </a:ext>
            </a:extLst>
          </p:cNvPr>
          <p:cNvSpPr>
            <a:spLocks noGrp="1"/>
          </p:cNvSpPr>
          <p:nvPr>
            <p:ph type="title"/>
          </p:nvPr>
        </p:nvSpPr>
        <p:spPr/>
        <p:txBody>
          <a:bodyPr/>
          <a:lstStyle/>
          <a:p>
            <a:r>
              <a:rPr lang="ja-JP" altLang="en-US" dirty="0"/>
              <a:t>口座開設</a:t>
            </a:r>
          </a:p>
        </p:txBody>
      </p:sp>
      <p:sp>
        <p:nvSpPr>
          <p:cNvPr id="3" name="コンテンツ プレースホルダー 2">
            <a:extLst>
              <a:ext uri="{FF2B5EF4-FFF2-40B4-BE49-F238E27FC236}">
                <a16:creationId xmlns:a16="http://schemas.microsoft.com/office/drawing/2014/main" xmlns="" id="{83F9595A-EC73-2E46-9B3E-AEE668DBBCBC}"/>
              </a:ext>
            </a:extLst>
          </p:cNvPr>
          <p:cNvSpPr>
            <a:spLocks noGrp="1"/>
          </p:cNvSpPr>
          <p:nvPr>
            <p:ph idx="1"/>
          </p:nvPr>
        </p:nvSpPr>
        <p:spPr>
          <a:xfrm>
            <a:off x="849578" y="1587500"/>
            <a:ext cx="4977103" cy="1949451"/>
          </a:xfrm>
        </p:spPr>
        <p:txBody>
          <a:bodyPr>
            <a:normAutofit lnSpcReduction="10000"/>
          </a:bodyPr>
          <a:lstStyle/>
          <a:p>
            <a:r>
              <a:rPr lang="ja-JP" altLang="en-US" dirty="0"/>
              <a:t>大学の正門付近の中国工商銀行で行います。</a:t>
            </a:r>
          </a:p>
          <a:p>
            <a:r>
              <a:rPr lang="ja-JP" altLang="en-US" dirty="0"/>
              <a:t>営業時間</a:t>
            </a:r>
          </a:p>
          <a:p>
            <a:r>
              <a:rPr lang="ja-JP" altLang="en-US" dirty="0"/>
              <a:t>平日の</a:t>
            </a:r>
            <a:r>
              <a:rPr lang="en-US" altLang="ja-JP" dirty="0"/>
              <a:t>9:00〜17:00</a:t>
            </a:r>
            <a:endParaRPr lang="ja-JP" altLang="en-US" dirty="0"/>
          </a:p>
          <a:p>
            <a:endParaRPr lang="ja-JP" altLang="en-US" dirty="0"/>
          </a:p>
        </p:txBody>
      </p:sp>
      <p:pic>
        <p:nvPicPr>
          <p:cNvPr id="8" name="図 8">
            <a:extLst>
              <a:ext uri="{FF2B5EF4-FFF2-40B4-BE49-F238E27FC236}">
                <a16:creationId xmlns:a16="http://schemas.microsoft.com/office/drawing/2014/main" xmlns="" id="{B837F7F1-F16E-404D-BE54-52EF0016D4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49084" y="1050290"/>
            <a:ext cx="3898900" cy="5201920"/>
          </a:xfrm>
          <a:prstGeom prst="rect">
            <a:avLst/>
          </a:prstGeom>
        </p:spPr>
      </p:pic>
      <p:sp>
        <p:nvSpPr>
          <p:cNvPr id="10" name="テキスト ボックス 9">
            <a:extLst>
              <a:ext uri="{FF2B5EF4-FFF2-40B4-BE49-F238E27FC236}">
                <a16:creationId xmlns:a16="http://schemas.microsoft.com/office/drawing/2014/main" xmlns="" id="{AEF17C94-6563-C34E-A4D0-97A940F006C3}"/>
              </a:ext>
            </a:extLst>
          </p:cNvPr>
          <p:cNvSpPr txBox="1"/>
          <p:nvPr/>
        </p:nvSpPr>
        <p:spPr>
          <a:xfrm>
            <a:off x="7393012" y="5751764"/>
            <a:ext cx="2811045" cy="461665"/>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  臨時住宿登記単</a:t>
            </a:r>
          </a:p>
        </p:txBody>
      </p:sp>
      <p:sp>
        <p:nvSpPr>
          <p:cNvPr id="4" name="テキスト ボックス 3">
            <a:extLst>
              <a:ext uri="{FF2B5EF4-FFF2-40B4-BE49-F238E27FC236}">
                <a16:creationId xmlns:a16="http://schemas.microsoft.com/office/drawing/2014/main" xmlns="" id="{61C39C43-25EC-784B-82C4-21C95C0D7F3B}"/>
              </a:ext>
            </a:extLst>
          </p:cNvPr>
          <p:cNvSpPr txBox="1"/>
          <p:nvPr/>
        </p:nvSpPr>
        <p:spPr>
          <a:xfrm>
            <a:off x="849577" y="3651251"/>
            <a:ext cx="5246424" cy="2800767"/>
          </a:xfrm>
          <a:prstGeom prst="rect">
            <a:avLst/>
          </a:prstGeom>
          <a:noFill/>
        </p:spPr>
        <p:txBody>
          <a:bodyPr wrap="square" rtlCol="0">
            <a:spAutoFit/>
          </a:bodyPr>
          <a:lstStyle/>
          <a:p>
            <a:pPr defTabSz="1218987"/>
            <a:r>
              <a:rPr kumimoji="0" lang="ja-JP" altLang="en-US" sz="3200" dirty="0">
                <a:solidFill>
                  <a:srgbClr val="374C81"/>
                </a:solidFill>
                <a:latin typeface="Century Gothic"/>
                <a:ea typeface="ＭＳ ゴシック" panose="020B0609070205080204" pitchFamily="49" charset="-128"/>
              </a:rPr>
              <a:t>口座開設の際に必要なもの</a:t>
            </a:r>
          </a:p>
          <a:p>
            <a:pPr defTabSz="1218987"/>
            <a:r>
              <a:rPr kumimoji="0" lang="ja-JP" altLang="en-US" sz="2400" dirty="0">
                <a:solidFill>
                  <a:srgbClr val="374C81"/>
                </a:solidFill>
                <a:latin typeface="Century Gothic"/>
                <a:ea typeface="ＭＳ ゴシック" panose="020B0609070205080204" pitchFamily="49" charset="-128"/>
              </a:rPr>
              <a:t>  </a:t>
            </a:r>
            <a:r>
              <a:rPr kumimoji="0" lang="en-US" altLang="ja-JP" sz="2400" dirty="0">
                <a:solidFill>
                  <a:srgbClr val="374C81"/>
                </a:solidFill>
                <a:latin typeface="Century Gothic"/>
                <a:ea typeface="ＭＳ ゴシック" panose="020B0609070205080204" pitchFamily="49" charset="-128"/>
              </a:rPr>
              <a:t>1.</a:t>
            </a:r>
            <a:r>
              <a:rPr kumimoji="0" lang="ja-JP" altLang="en-US" sz="2400" dirty="0">
                <a:solidFill>
                  <a:srgbClr val="374C81"/>
                </a:solidFill>
                <a:latin typeface="Century Gothic"/>
                <a:ea typeface="ＭＳ ゴシック" panose="020B0609070205080204" pitchFamily="49" charset="-128"/>
              </a:rPr>
              <a:t>パスポート</a:t>
            </a:r>
          </a:p>
          <a:p>
            <a:pPr defTabSz="1218987"/>
            <a:r>
              <a:rPr kumimoji="0" lang="ja-JP" altLang="en-US" sz="2400" dirty="0">
                <a:solidFill>
                  <a:srgbClr val="374C81"/>
                </a:solidFill>
                <a:latin typeface="Century Gothic"/>
                <a:ea typeface="ＭＳ ゴシック" panose="020B0609070205080204" pitchFamily="49" charset="-128"/>
              </a:rPr>
              <a:t>  </a:t>
            </a:r>
            <a:r>
              <a:rPr kumimoji="0" lang="en-US" altLang="ja-JP" sz="2400" dirty="0">
                <a:solidFill>
                  <a:srgbClr val="374C81"/>
                </a:solidFill>
                <a:latin typeface="Century Gothic"/>
                <a:ea typeface="ＭＳ ゴシック" panose="020B0609070205080204" pitchFamily="49" charset="-128"/>
              </a:rPr>
              <a:t>2.</a:t>
            </a:r>
            <a:r>
              <a:rPr kumimoji="0" lang="ja-JP" altLang="en-US" sz="2400" dirty="0">
                <a:solidFill>
                  <a:srgbClr val="374C81"/>
                </a:solidFill>
                <a:latin typeface="Century Gothic"/>
                <a:ea typeface="ＭＳ ゴシック" panose="020B0609070205080204" pitchFamily="49" charset="-128"/>
              </a:rPr>
              <a:t>入寮の時に貰う臨時住宿登記単</a:t>
            </a:r>
          </a:p>
          <a:p>
            <a:pPr defTabSz="1218987"/>
            <a:r>
              <a:rPr kumimoji="0" lang="ja-JP" altLang="en-US" sz="2400" dirty="0">
                <a:solidFill>
                  <a:srgbClr val="374C81"/>
                </a:solidFill>
                <a:latin typeface="Century Gothic"/>
                <a:ea typeface="ＭＳ ゴシック" panose="020B0609070205080204" pitchFamily="49" charset="-128"/>
              </a:rPr>
              <a:t>  </a:t>
            </a:r>
            <a:r>
              <a:rPr kumimoji="0" lang="en-US" altLang="ja-JP" sz="2400" dirty="0">
                <a:solidFill>
                  <a:srgbClr val="374C81"/>
                </a:solidFill>
                <a:latin typeface="Century Gothic"/>
                <a:ea typeface="ＭＳ ゴシック" panose="020B0609070205080204" pitchFamily="49" charset="-128"/>
              </a:rPr>
              <a:t>3.</a:t>
            </a:r>
            <a:r>
              <a:rPr kumimoji="0" lang="ja-JP" altLang="en-US" sz="2400" dirty="0">
                <a:solidFill>
                  <a:srgbClr val="374C81"/>
                </a:solidFill>
                <a:latin typeface="Century Gothic"/>
                <a:ea typeface="ＭＳ ゴシック" panose="020B0609070205080204" pitchFamily="49" charset="-128"/>
              </a:rPr>
              <a:t>上外の学生証</a:t>
            </a:r>
          </a:p>
          <a:p>
            <a:pPr defTabSz="1218987"/>
            <a:r>
              <a:rPr kumimoji="0" lang="en-US" altLang="ja-JP" sz="2400" dirty="0">
                <a:solidFill>
                  <a:srgbClr val="374C81"/>
                </a:solidFill>
                <a:latin typeface="Century Gothic"/>
                <a:ea typeface="ＭＳ ゴシック" panose="020B0609070205080204" pitchFamily="49" charset="-128"/>
              </a:rPr>
              <a:t>※</a:t>
            </a:r>
            <a:r>
              <a:rPr kumimoji="0" lang="ja-JP" altLang="en-US" sz="2400" dirty="0">
                <a:solidFill>
                  <a:srgbClr val="374C81"/>
                </a:solidFill>
                <a:latin typeface="Century Gothic"/>
                <a:ea typeface="ＭＳ ゴシック" panose="020B0609070205080204" pitchFamily="49" charset="-128"/>
              </a:rPr>
              <a:t>到着してすぐの頃は銀行が非常に混み合っているので時間に余裕を見て行って下さい</a:t>
            </a:r>
          </a:p>
        </p:txBody>
      </p:sp>
    </p:spTree>
    <p:extLst>
      <p:ext uri="{BB962C8B-B14F-4D97-AF65-F5344CB8AC3E}">
        <p14:creationId xmlns:p14="http://schemas.microsoft.com/office/powerpoint/2010/main" val="75281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FA09779-C01B-9A4C-925F-27787F13F38E}"/>
              </a:ext>
            </a:extLst>
          </p:cNvPr>
          <p:cNvSpPr>
            <a:spLocks noGrp="1"/>
          </p:cNvSpPr>
          <p:nvPr>
            <p:ph type="title"/>
          </p:nvPr>
        </p:nvSpPr>
        <p:spPr/>
        <p:txBody>
          <a:bodyPr/>
          <a:lstStyle/>
          <a:p>
            <a:r>
              <a:rPr lang="ja-JP" altLang="en-US" dirty="0"/>
              <a:t>その他にできる事</a:t>
            </a:r>
          </a:p>
        </p:txBody>
      </p:sp>
      <p:sp>
        <p:nvSpPr>
          <p:cNvPr id="3" name="コンテンツ プレースホルダー 2">
            <a:extLst>
              <a:ext uri="{FF2B5EF4-FFF2-40B4-BE49-F238E27FC236}">
                <a16:creationId xmlns:a16="http://schemas.microsoft.com/office/drawing/2014/main" xmlns="" id="{E12F7D1D-29D4-4542-AA67-DF1DAF970C81}"/>
              </a:ext>
            </a:extLst>
          </p:cNvPr>
          <p:cNvSpPr>
            <a:spLocks noGrp="1"/>
          </p:cNvSpPr>
          <p:nvPr>
            <p:ph idx="1"/>
          </p:nvPr>
        </p:nvSpPr>
        <p:spPr>
          <a:xfrm>
            <a:off x="1118897" y="2396625"/>
            <a:ext cx="4564270" cy="2053389"/>
          </a:xfrm>
        </p:spPr>
        <p:txBody>
          <a:bodyPr/>
          <a:lstStyle/>
          <a:p>
            <a:r>
              <a:rPr lang="ja-JP" altLang="en-US" dirty="0"/>
              <a:t>お金の換金</a:t>
            </a:r>
          </a:p>
          <a:p>
            <a:r>
              <a:rPr lang="ja-JP" altLang="en-US" dirty="0"/>
              <a:t>口座の中のお金を全て引き出す</a:t>
            </a:r>
          </a:p>
          <a:p>
            <a:r>
              <a:rPr lang="ja-JP" altLang="en-US" dirty="0"/>
              <a:t>退卡し忘れた時の処理   など</a:t>
            </a:r>
          </a:p>
        </p:txBody>
      </p:sp>
      <p:sp>
        <p:nvSpPr>
          <p:cNvPr id="4" name="テキスト ボックス 3">
            <a:extLst>
              <a:ext uri="{FF2B5EF4-FFF2-40B4-BE49-F238E27FC236}">
                <a16:creationId xmlns:a16="http://schemas.microsoft.com/office/drawing/2014/main" xmlns="" id="{8A76900F-54A3-CB4C-BB44-B64495D5F255}"/>
              </a:ext>
            </a:extLst>
          </p:cNvPr>
          <p:cNvSpPr txBox="1"/>
          <p:nvPr/>
        </p:nvSpPr>
        <p:spPr>
          <a:xfrm>
            <a:off x="1118897" y="1688738"/>
            <a:ext cx="1828800" cy="707886"/>
          </a:xfrm>
          <a:prstGeom prst="rect">
            <a:avLst/>
          </a:prstGeom>
          <a:noFill/>
        </p:spPr>
        <p:txBody>
          <a:bodyPr wrap="square" rtlCol="0">
            <a:spAutoFit/>
          </a:bodyPr>
          <a:lstStyle/>
          <a:p>
            <a:pPr defTabSz="1218987"/>
            <a:r>
              <a:rPr kumimoji="0" lang="ja-JP" altLang="en-US" sz="4000" dirty="0">
                <a:solidFill>
                  <a:srgbClr val="374C81"/>
                </a:solidFill>
                <a:latin typeface="Century Gothic"/>
                <a:ea typeface="ＭＳ ゴシック" panose="020B0609070205080204" pitchFamily="49" charset="-128"/>
              </a:rPr>
              <a:t>窓口</a:t>
            </a:r>
          </a:p>
        </p:txBody>
      </p:sp>
      <p:sp>
        <p:nvSpPr>
          <p:cNvPr id="5" name="テキスト ボックス 4">
            <a:extLst>
              <a:ext uri="{FF2B5EF4-FFF2-40B4-BE49-F238E27FC236}">
                <a16:creationId xmlns:a16="http://schemas.microsoft.com/office/drawing/2014/main" xmlns="" id="{6DC55019-4042-DF4C-8DB5-A62FA25521DE}"/>
              </a:ext>
            </a:extLst>
          </p:cNvPr>
          <p:cNvSpPr txBox="1"/>
          <p:nvPr/>
        </p:nvSpPr>
        <p:spPr>
          <a:xfrm>
            <a:off x="1118897" y="4250052"/>
            <a:ext cx="2389606" cy="707886"/>
          </a:xfrm>
          <a:prstGeom prst="rect">
            <a:avLst/>
          </a:prstGeom>
          <a:noFill/>
        </p:spPr>
        <p:txBody>
          <a:bodyPr wrap="square" rtlCol="0">
            <a:spAutoFit/>
          </a:bodyPr>
          <a:lstStyle/>
          <a:p>
            <a:pPr defTabSz="1218987"/>
            <a:r>
              <a:rPr kumimoji="0" lang="ja-JP" altLang="en-US" sz="4000" dirty="0">
                <a:solidFill>
                  <a:srgbClr val="374C81"/>
                </a:solidFill>
                <a:latin typeface="Century Gothic"/>
                <a:ea typeface="ＭＳ ゴシック" panose="020B0609070205080204" pitchFamily="49" charset="-128"/>
              </a:rPr>
              <a:t>アプリ</a:t>
            </a:r>
          </a:p>
        </p:txBody>
      </p:sp>
      <p:sp>
        <p:nvSpPr>
          <p:cNvPr id="6" name="テキスト ボックス 5">
            <a:extLst>
              <a:ext uri="{FF2B5EF4-FFF2-40B4-BE49-F238E27FC236}">
                <a16:creationId xmlns:a16="http://schemas.microsoft.com/office/drawing/2014/main" xmlns="" id="{740C955B-DC51-7C47-B33B-A54B84F09B55}"/>
              </a:ext>
            </a:extLst>
          </p:cNvPr>
          <p:cNvSpPr txBox="1"/>
          <p:nvPr/>
        </p:nvSpPr>
        <p:spPr>
          <a:xfrm>
            <a:off x="1118897" y="4957939"/>
            <a:ext cx="3743158" cy="830997"/>
          </a:xfrm>
          <a:prstGeom prst="rect">
            <a:avLst/>
          </a:prstGeom>
          <a:noFill/>
        </p:spPr>
        <p:txBody>
          <a:bodyPr wrap="square" rtlCol="0">
            <a:spAutoFit/>
          </a:bodyPr>
          <a:lstStyle/>
          <a:p>
            <a:pPr defTabSz="1218987"/>
            <a:r>
              <a:rPr kumimoji="0" lang="ja-JP" altLang="en-US" sz="2400" dirty="0">
                <a:solidFill>
                  <a:srgbClr val="374C81"/>
                </a:solidFill>
                <a:latin typeface="Century Gothic"/>
                <a:ea typeface="ＭＳ ゴシック" panose="020B0609070205080204" pitchFamily="49" charset="-128"/>
              </a:rPr>
              <a:t>・残高の確認</a:t>
            </a:r>
          </a:p>
          <a:p>
            <a:pPr defTabSz="1218987"/>
            <a:r>
              <a:rPr kumimoji="0" lang="ja-JP" altLang="en-US" sz="2400" dirty="0">
                <a:solidFill>
                  <a:srgbClr val="374C81"/>
                </a:solidFill>
                <a:latin typeface="Century Gothic"/>
                <a:ea typeface="ＭＳ ゴシック" panose="020B0609070205080204" pitchFamily="49" charset="-128"/>
              </a:rPr>
              <a:t>・レートの確認</a:t>
            </a:r>
          </a:p>
        </p:txBody>
      </p:sp>
      <p:pic>
        <p:nvPicPr>
          <p:cNvPr id="7" name="図 7">
            <a:extLst>
              <a:ext uri="{FF2B5EF4-FFF2-40B4-BE49-F238E27FC236}">
                <a16:creationId xmlns:a16="http://schemas.microsoft.com/office/drawing/2014/main" xmlns="" id="{7353F56D-8955-914E-842C-9944A4D4E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9679" y="891906"/>
            <a:ext cx="5642208" cy="4980582"/>
          </a:xfrm>
          <a:prstGeom prst="rect">
            <a:avLst/>
          </a:prstGeom>
        </p:spPr>
      </p:pic>
    </p:spTree>
    <p:extLst>
      <p:ext uri="{BB962C8B-B14F-4D97-AF65-F5344CB8AC3E}">
        <p14:creationId xmlns:p14="http://schemas.microsoft.com/office/powerpoint/2010/main" val="253720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4FCD900-D762-A04A-9AF1-CCC37344258D}"/>
              </a:ext>
            </a:extLst>
          </p:cNvPr>
          <p:cNvSpPr>
            <a:spLocks noGrp="1"/>
          </p:cNvSpPr>
          <p:nvPr>
            <p:ph type="title"/>
          </p:nvPr>
        </p:nvSpPr>
        <p:spPr/>
        <p:txBody>
          <a:bodyPr/>
          <a:lstStyle/>
          <a:p>
            <a:r>
              <a:rPr lang="ja-JP" altLang="en-US" dirty="0"/>
              <a:t>退卡を忘れたら</a:t>
            </a:r>
          </a:p>
        </p:txBody>
      </p:sp>
      <p:sp>
        <p:nvSpPr>
          <p:cNvPr id="3" name="コンテンツ プレースホルダー 2">
            <a:extLst>
              <a:ext uri="{FF2B5EF4-FFF2-40B4-BE49-F238E27FC236}">
                <a16:creationId xmlns:a16="http://schemas.microsoft.com/office/drawing/2014/main" xmlns="" id="{C9A90D4A-1970-DD43-9015-43AFC4459780}"/>
              </a:ext>
            </a:extLst>
          </p:cNvPr>
          <p:cNvSpPr>
            <a:spLocks noGrp="1"/>
          </p:cNvSpPr>
          <p:nvPr>
            <p:ph idx="1"/>
          </p:nvPr>
        </p:nvSpPr>
        <p:spPr>
          <a:xfrm>
            <a:off x="1118898" y="1701801"/>
            <a:ext cx="5433217" cy="1890963"/>
          </a:xfrm>
        </p:spPr>
        <p:txBody>
          <a:bodyPr/>
          <a:lstStyle/>
          <a:p>
            <a:r>
              <a:rPr lang="ja-JP" altLang="en-US" dirty="0"/>
              <a:t>カードが</a:t>
            </a:r>
            <a:r>
              <a:rPr lang="en-US" altLang="ja-JP" dirty="0"/>
              <a:t>ATM</a:t>
            </a:r>
            <a:r>
              <a:rPr lang="ja-JP" altLang="en-US" dirty="0"/>
              <a:t>内保管になったら登録している電話番号宛にメッセージが届きます。</a:t>
            </a:r>
          </a:p>
          <a:p>
            <a:r>
              <a:rPr lang="ja-JP" altLang="en-US" dirty="0"/>
              <a:t>保管されてから</a:t>
            </a:r>
            <a:r>
              <a:rPr lang="en-US" altLang="ja-JP" dirty="0"/>
              <a:t>5</a:t>
            </a:r>
            <a:r>
              <a:rPr lang="ja-JP" altLang="en-US" dirty="0"/>
              <a:t>日後から</a:t>
            </a:r>
            <a:r>
              <a:rPr lang="en-US" altLang="ja-JP" dirty="0"/>
              <a:t>30</a:t>
            </a:r>
            <a:r>
              <a:rPr lang="ja-JP" altLang="en-US" dirty="0"/>
              <a:t>日までの間に指定の銀行まで行きます。</a:t>
            </a:r>
          </a:p>
        </p:txBody>
      </p:sp>
      <p:sp>
        <p:nvSpPr>
          <p:cNvPr id="4" name="テキスト ボックス 3">
            <a:extLst>
              <a:ext uri="{FF2B5EF4-FFF2-40B4-BE49-F238E27FC236}">
                <a16:creationId xmlns:a16="http://schemas.microsoft.com/office/drawing/2014/main" xmlns="" id="{87ACC05C-EF14-DA43-AFB4-044A69A7E072}"/>
              </a:ext>
            </a:extLst>
          </p:cNvPr>
          <p:cNvSpPr txBox="1"/>
          <p:nvPr/>
        </p:nvSpPr>
        <p:spPr>
          <a:xfrm>
            <a:off x="1118897" y="5226462"/>
            <a:ext cx="5433217" cy="856171"/>
          </a:xfrm>
          <a:prstGeom prst="rect">
            <a:avLst/>
          </a:prstGeom>
          <a:noFill/>
        </p:spPr>
        <p:txBody>
          <a:bodyPr wrap="square" rtlCol="0">
            <a:spAutoFit/>
          </a:bodyPr>
          <a:lstStyle/>
          <a:p>
            <a:pPr defTabSz="1218987"/>
            <a:r>
              <a:rPr kumimoji="0" lang="en-US" altLang="ja-JP" sz="2400" dirty="0">
                <a:solidFill>
                  <a:srgbClr val="374C81"/>
                </a:solidFill>
                <a:latin typeface="Century Gothic"/>
                <a:ea typeface="ＭＳ ゴシック" panose="020B0609070205080204" pitchFamily="49" charset="-128"/>
              </a:rPr>
              <a:t>※</a:t>
            </a:r>
            <a:r>
              <a:rPr kumimoji="0" lang="ja-JP" altLang="en-US" sz="2400" dirty="0">
                <a:solidFill>
                  <a:srgbClr val="374C81"/>
                </a:solidFill>
                <a:latin typeface="Century Gothic"/>
                <a:ea typeface="ＭＳ ゴシック" panose="020B0609070205080204" pitchFamily="49" charset="-128"/>
              </a:rPr>
              <a:t>口座開設の時に銀行カードの写真を撮っておくと便利です。</a:t>
            </a:r>
          </a:p>
        </p:txBody>
      </p:sp>
      <p:sp>
        <p:nvSpPr>
          <p:cNvPr id="6" name="テキスト ボックス 5">
            <a:extLst>
              <a:ext uri="{FF2B5EF4-FFF2-40B4-BE49-F238E27FC236}">
                <a16:creationId xmlns:a16="http://schemas.microsoft.com/office/drawing/2014/main" xmlns="" id="{02B8AE91-DE58-E843-812C-798DAF404824}"/>
              </a:ext>
            </a:extLst>
          </p:cNvPr>
          <p:cNvSpPr txBox="1"/>
          <p:nvPr/>
        </p:nvSpPr>
        <p:spPr>
          <a:xfrm>
            <a:off x="1118896" y="3779911"/>
            <a:ext cx="3696702" cy="1446550"/>
          </a:xfrm>
          <a:prstGeom prst="rect">
            <a:avLst/>
          </a:prstGeom>
          <a:noFill/>
        </p:spPr>
        <p:txBody>
          <a:bodyPr wrap="square" rtlCol="0">
            <a:spAutoFit/>
          </a:bodyPr>
          <a:lstStyle/>
          <a:p>
            <a:pPr defTabSz="1218987"/>
            <a:r>
              <a:rPr kumimoji="0" lang="ja-JP" altLang="en-US" sz="4000" dirty="0">
                <a:solidFill>
                  <a:srgbClr val="374C81"/>
                </a:solidFill>
                <a:latin typeface="Century Gothic"/>
                <a:ea typeface="ＭＳ ゴシック" panose="020B0609070205080204" pitchFamily="49" charset="-128"/>
              </a:rPr>
              <a:t>持ち物</a:t>
            </a:r>
          </a:p>
          <a:p>
            <a:pPr defTabSz="1218987"/>
            <a:r>
              <a:rPr kumimoji="0" lang="en-US" altLang="ja-JP" sz="2400" dirty="0">
                <a:solidFill>
                  <a:srgbClr val="374C81"/>
                </a:solidFill>
                <a:latin typeface="Century Gothic"/>
                <a:ea typeface="ＭＳ ゴシック" panose="020B0609070205080204" pitchFamily="49" charset="-128"/>
              </a:rPr>
              <a:t>1.</a:t>
            </a:r>
            <a:r>
              <a:rPr kumimoji="0" lang="ja-JP" altLang="en-US" sz="2400" dirty="0">
                <a:solidFill>
                  <a:srgbClr val="374C81"/>
                </a:solidFill>
                <a:latin typeface="Century Gothic"/>
                <a:ea typeface="ＭＳ ゴシック" panose="020B0609070205080204" pitchFamily="49" charset="-128"/>
              </a:rPr>
              <a:t>パスポート</a:t>
            </a:r>
          </a:p>
          <a:p>
            <a:pPr defTabSz="1218987"/>
            <a:r>
              <a:rPr kumimoji="0" lang="en-US" altLang="ja-JP" sz="2400" dirty="0">
                <a:solidFill>
                  <a:srgbClr val="374C81"/>
                </a:solidFill>
                <a:latin typeface="Century Gothic"/>
                <a:ea typeface="ＭＳ ゴシック" panose="020B0609070205080204" pitchFamily="49" charset="-128"/>
              </a:rPr>
              <a:t>2.</a:t>
            </a:r>
            <a:r>
              <a:rPr kumimoji="0" lang="ja-JP" altLang="en-US" sz="2400" dirty="0">
                <a:solidFill>
                  <a:srgbClr val="374C81"/>
                </a:solidFill>
                <a:latin typeface="Century Gothic"/>
                <a:ea typeface="ＭＳ ゴシック" panose="020B0609070205080204" pitchFamily="49" charset="-128"/>
              </a:rPr>
              <a:t>銀行カードの番号</a:t>
            </a:r>
          </a:p>
        </p:txBody>
      </p:sp>
      <p:pic>
        <p:nvPicPr>
          <p:cNvPr id="9" name="図 9">
            <a:extLst>
              <a:ext uri="{FF2B5EF4-FFF2-40B4-BE49-F238E27FC236}">
                <a16:creationId xmlns:a16="http://schemas.microsoft.com/office/drawing/2014/main" xmlns="" id="{8F470B46-8CD4-204D-B734-D18B8938B9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8114" y="2123281"/>
            <a:ext cx="5437216" cy="3396164"/>
          </a:xfrm>
          <a:prstGeom prst="rect">
            <a:avLst/>
          </a:prstGeom>
        </p:spPr>
      </p:pic>
    </p:spTree>
    <p:extLst>
      <p:ext uri="{BB962C8B-B14F-4D97-AF65-F5344CB8AC3E}">
        <p14:creationId xmlns:p14="http://schemas.microsoft.com/office/powerpoint/2010/main" val="404861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DAA599DA-8FF8-4772-8B67-DD452590D461}"/>
              </a:ext>
            </a:extLst>
          </p:cNvPr>
          <p:cNvSpPr txBox="1"/>
          <p:nvPr/>
        </p:nvSpPr>
        <p:spPr>
          <a:xfrm>
            <a:off x="623392" y="334639"/>
            <a:ext cx="2448272" cy="830997"/>
          </a:xfrm>
          <a:prstGeom prst="rect">
            <a:avLst/>
          </a:prstGeom>
          <a:solidFill>
            <a:srgbClr val="CCECFF"/>
          </a:solidFill>
          <a:ln>
            <a:solidFill>
              <a:srgbClr val="002060"/>
            </a:solidFill>
          </a:ln>
        </p:spPr>
        <p:txBody>
          <a:bodyPr wrap="square" rtlCol="0">
            <a:spAutoFit/>
          </a:bodyPr>
          <a:lstStyle/>
          <a:p>
            <a:pPr algn="ctr" defTabSz="1218987"/>
            <a:r>
              <a:rPr lang="ja-JP" altLang="en-US" sz="4800" dirty="0">
                <a:solidFill>
                  <a:srgbClr val="374C81"/>
                </a:solidFill>
                <a:latin typeface="AR DARLING" panose="02000000000000000000" pitchFamily="2" charset="0"/>
                <a:ea typeface="ＭＳ ゴシック" panose="020B0609070205080204" pitchFamily="49" charset="-128"/>
              </a:rPr>
              <a:t>別例</a:t>
            </a:r>
          </a:p>
        </p:txBody>
      </p:sp>
      <p:sp>
        <p:nvSpPr>
          <p:cNvPr id="3" name="テキスト ボックス 2">
            <a:extLst>
              <a:ext uri="{FF2B5EF4-FFF2-40B4-BE49-F238E27FC236}">
                <a16:creationId xmlns:a16="http://schemas.microsoft.com/office/drawing/2014/main" xmlns="" id="{79350CF9-E86E-4EA8-8194-E6333B8EFE63}"/>
              </a:ext>
            </a:extLst>
          </p:cNvPr>
          <p:cNvSpPr txBox="1"/>
          <p:nvPr/>
        </p:nvSpPr>
        <p:spPr>
          <a:xfrm>
            <a:off x="3215680" y="334639"/>
            <a:ext cx="8280921" cy="830997"/>
          </a:xfrm>
          <a:prstGeom prst="rect">
            <a:avLst/>
          </a:prstGeom>
          <a:noFill/>
          <a:ln>
            <a:noFill/>
          </a:ln>
        </p:spPr>
        <p:txBody>
          <a:bodyPr wrap="square" rtlCol="0">
            <a:spAutoFit/>
          </a:bodyPr>
          <a:lstStyle/>
          <a:p>
            <a:pPr defTabSz="1218987"/>
            <a:r>
              <a:rPr lang="ja-JP" altLang="en-US" sz="2400" u="sng" dirty="0">
                <a:solidFill>
                  <a:srgbClr val="374C81"/>
                </a:solidFill>
                <a:latin typeface="Century Gothic"/>
                <a:ea typeface="ＭＳ ゴシック" panose="020B0609070205080204" pitchFamily="49" charset="-128"/>
              </a:rPr>
              <a:t>中国国籍もしくは台湾、香港、マカオのパスポートを持っている方</a:t>
            </a:r>
          </a:p>
        </p:txBody>
      </p:sp>
      <p:sp>
        <p:nvSpPr>
          <p:cNvPr id="4" name="テキスト ボックス 3">
            <a:extLst>
              <a:ext uri="{FF2B5EF4-FFF2-40B4-BE49-F238E27FC236}">
                <a16:creationId xmlns:a16="http://schemas.microsoft.com/office/drawing/2014/main" xmlns="" id="{BD6D1E18-6589-42BB-A27F-0D56B177C74F}"/>
              </a:ext>
            </a:extLst>
          </p:cNvPr>
          <p:cNvSpPr txBox="1"/>
          <p:nvPr/>
        </p:nvSpPr>
        <p:spPr>
          <a:xfrm>
            <a:off x="372831" y="1556792"/>
            <a:ext cx="4104456" cy="3958776"/>
          </a:xfrm>
          <a:prstGeom prst="rect">
            <a:avLst/>
          </a:prstGeom>
          <a:noFill/>
        </p:spPr>
        <p:txBody>
          <a:bodyPr wrap="square" rtlCol="0">
            <a:spAutoFit/>
          </a:bodyPr>
          <a:lstStyle/>
          <a:p>
            <a:pPr defTabSz="1218987"/>
            <a:r>
              <a:rPr lang="ja-JP" altLang="en-US" sz="4000" b="1" u="sng" dirty="0">
                <a:solidFill>
                  <a:srgbClr val="374C81"/>
                </a:solidFill>
                <a:latin typeface="Century Gothic"/>
                <a:ea typeface="ＭＳ ゴシック" panose="020B0609070205080204" pitchFamily="49" charset="-128"/>
              </a:rPr>
              <a:t>中国銀行の場合</a:t>
            </a:r>
            <a:endParaRPr lang="en-US" altLang="ja-JP" sz="4000" b="1" u="sng"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中国国籍：身分証のみ。</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台湾居住者：パスポートと台胞証、通行証。</a:t>
            </a:r>
            <a:endParaRPr lang="en-US" altLang="ja-JP" sz="2400" dirty="0">
              <a:solidFill>
                <a:srgbClr val="374C81"/>
              </a:solidFill>
              <a:latin typeface="Century Gothic"/>
              <a:ea typeface="ＭＳ ゴシック" panose="020B0609070205080204" pitchFamily="49" charset="-128"/>
            </a:endParaRPr>
          </a:p>
          <a:p>
            <a:pPr defTabSz="1218987">
              <a:lnSpc>
                <a:spcPct val="150000"/>
              </a:lnSpc>
            </a:pPr>
            <a:r>
              <a:rPr lang="ja-JP" altLang="en-US" sz="2400" dirty="0">
                <a:solidFill>
                  <a:srgbClr val="374C81"/>
                </a:solidFill>
                <a:latin typeface="Century Gothic"/>
                <a:ea typeface="ＭＳ ゴシック" panose="020B0609070205080204" pitchFamily="49" charset="-128"/>
              </a:rPr>
              <a:t>香港、マカオ居住者：パスポートと通行証もしくは香港マカオの住民証。</a:t>
            </a:r>
            <a:endParaRPr lang="en-US" altLang="ja-JP" sz="2400" dirty="0">
              <a:solidFill>
                <a:srgbClr val="374C81"/>
              </a:solidFill>
              <a:latin typeface="Century Gothic"/>
              <a:ea typeface="ＭＳ ゴシック" panose="020B0609070205080204" pitchFamily="49" charset="-128"/>
            </a:endParaRPr>
          </a:p>
        </p:txBody>
      </p:sp>
      <p:pic>
        <p:nvPicPr>
          <p:cNvPr id="5" name="図 4">
            <a:extLst>
              <a:ext uri="{FF2B5EF4-FFF2-40B4-BE49-F238E27FC236}">
                <a16:creationId xmlns:a16="http://schemas.microsoft.com/office/drawing/2014/main" xmlns="" id="{63A1D6FB-FFC8-453A-9F18-A92F0FC07CE5}"/>
              </a:ext>
            </a:extLst>
          </p:cNvPr>
          <p:cNvPicPr>
            <a:picLocks noChangeAspect="1"/>
          </p:cNvPicPr>
          <p:nvPr/>
        </p:nvPicPr>
        <p:blipFill>
          <a:blip r:embed="rId3"/>
          <a:stretch>
            <a:fillRect/>
          </a:stretch>
        </p:blipFill>
        <p:spPr>
          <a:xfrm>
            <a:off x="4706659" y="3336429"/>
            <a:ext cx="2314189" cy="3055453"/>
          </a:xfrm>
          <a:prstGeom prst="rect">
            <a:avLst/>
          </a:prstGeom>
        </p:spPr>
      </p:pic>
      <p:pic>
        <p:nvPicPr>
          <p:cNvPr id="6" name="図 5">
            <a:extLst>
              <a:ext uri="{FF2B5EF4-FFF2-40B4-BE49-F238E27FC236}">
                <a16:creationId xmlns:a16="http://schemas.microsoft.com/office/drawing/2014/main" xmlns="" id="{A4AE63AA-39FB-4B37-9370-53267C133551}"/>
              </a:ext>
            </a:extLst>
          </p:cNvPr>
          <p:cNvPicPr>
            <a:picLocks noChangeAspect="1"/>
          </p:cNvPicPr>
          <p:nvPr/>
        </p:nvPicPr>
        <p:blipFill>
          <a:blip r:embed="rId4"/>
          <a:stretch>
            <a:fillRect/>
          </a:stretch>
        </p:blipFill>
        <p:spPr>
          <a:xfrm>
            <a:off x="4915834" y="1012196"/>
            <a:ext cx="3282782" cy="2160240"/>
          </a:xfrm>
          <a:prstGeom prst="rect">
            <a:avLst/>
          </a:prstGeom>
        </p:spPr>
      </p:pic>
      <p:pic>
        <p:nvPicPr>
          <p:cNvPr id="7" name="図 6">
            <a:extLst>
              <a:ext uri="{FF2B5EF4-FFF2-40B4-BE49-F238E27FC236}">
                <a16:creationId xmlns:a16="http://schemas.microsoft.com/office/drawing/2014/main" xmlns="" id="{0E73AAAA-52D6-4296-9C0B-B632519C0B44}"/>
              </a:ext>
            </a:extLst>
          </p:cNvPr>
          <p:cNvPicPr>
            <a:picLocks noChangeAspect="1"/>
          </p:cNvPicPr>
          <p:nvPr/>
        </p:nvPicPr>
        <p:blipFill>
          <a:blip r:embed="rId5"/>
          <a:stretch>
            <a:fillRect/>
          </a:stretch>
        </p:blipFill>
        <p:spPr>
          <a:xfrm>
            <a:off x="7250218" y="3347183"/>
            <a:ext cx="4686300" cy="3267075"/>
          </a:xfrm>
          <a:prstGeom prst="rect">
            <a:avLst/>
          </a:prstGeom>
        </p:spPr>
      </p:pic>
      <p:pic>
        <p:nvPicPr>
          <p:cNvPr id="8" name="図 7">
            <a:extLst>
              <a:ext uri="{FF2B5EF4-FFF2-40B4-BE49-F238E27FC236}">
                <a16:creationId xmlns:a16="http://schemas.microsoft.com/office/drawing/2014/main" xmlns="" id="{7E944714-EBEE-48F5-8F88-D84B25F1E9AD}"/>
              </a:ext>
            </a:extLst>
          </p:cNvPr>
          <p:cNvPicPr>
            <a:picLocks noChangeAspect="1"/>
          </p:cNvPicPr>
          <p:nvPr/>
        </p:nvPicPr>
        <p:blipFill rotWithShape="1">
          <a:blip r:embed="rId6"/>
          <a:srcRect l="28300" t="53748" r="30318" b="3181"/>
          <a:stretch/>
        </p:blipFill>
        <p:spPr>
          <a:xfrm>
            <a:off x="8451052" y="1012196"/>
            <a:ext cx="3117558" cy="2128772"/>
          </a:xfrm>
          <a:prstGeom prst="rect">
            <a:avLst/>
          </a:prstGeom>
        </p:spPr>
      </p:pic>
    </p:spTree>
    <p:extLst>
      <p:ext uri="{BB962C8B-B14F-4D97-AF65-F5344CB8AC3E}">
        <p14:creationId xmlns:p14="http://schemas.microsoft.com/office/powerpoint/2010/main" val="323078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9808F487-681D-A04D-9705-47EC3BC710F1}"/>
              </a:ext>
            </a:extLst>
          </p:cNvPr>
          <p:cNvSpPr txBox="1"/>
          <p:nvPr/>
        </p:nvSpPr>
        <p:spPr>
          <a:xfrm>
            <a:off x="3863307" y="2767281"/>
            <a:ext cx="4465387" cy="1323439"/>
          </a:xfrm>
          <a:prstGeom prst="rect">
            <a:avLst/>
          </a:prstGeom>
          <a:noFill/>
        </p:spPr>
        <p:txBody>
          <a:bodyPr wrap="square" rtlCol="0">
            <a:spAutoFit/>
          </a:bodyPr>
          <a:lstStyle/>
          <a:p>
            <a:pPr defTabSz="1218987"/>
            <a:r>
              <a:rPr kumimoji="0" lang="ja-JP" altLang="en-US" sz="8000" dirty="0">
                <a:solidFill>
                  <a:srgbClr val="374C81"/>
                </a:solidFill>
                <a:latin typeface="Century Gothic"/>
                <a:ea typeface="ＭＳ ゴシック" panose="020B0609070205080204" pitchFamily="49" charset="-128"/>
              </a:rPr>
              <a:t>谢谢大家</a:t>
            </a:r>
            <a:r>
              <a:rPr kumimoji="0" lang="zh-CN" altLang="en-US" sz="8000" dirty="0">
                <a:solidFill>
                  <a:srgbClr val="374C81"/>
                </a:solidFill>
                <a:latin typeface="Century Gothic"/>
              </a:rPr>
              <a:t>！</a:t>
            </a:r>
            <a:endParaRPr kumimoji="0" lang="ja-JP" altLang="en-US" sz="8000" dirty="0">
              <a:solidFill>
                <a:srgbClr val="374C81"/>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96946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459F0C-3CDF-4FFB-BC4F-CF0A0FC2AD40}"/>
              </a:ext>
            </a:extLst>
          </p:cNvPr>
          <p:cNvSpPr>
            <a:spLocks noGrp="1"/>
          </p:cNvSpPr>
          <p:nvPr>
            <p:ph type="ctrTitle"/>
          </p:nvPr>
        </p:nvSpPr>
        <p:spPr/>
        <p:txBody>
          <a:bodyPr/>
          <a:lstStyle/>
          <a:p>
            <a:r>
              <a:rPr kumimoji="1" lang="ja-JP" altLang="en-US" dirty="0"/>
              <a:t>授業について</a:t>
            </a:r>
          </a:p>
        </p:txBody>
      </p:sp>
      <p:sp>
        <p:nvSpPr>
          <p:cNvPr id="3" name="Subtitle 2">
            <a:extLst>
              <a:ext uri="{FF2B5EF4-FFF2-40B4-BE49-F238E27FC236}">
                <a16:creationId xmlns:a16="http://schemas.microsoft.com/office/drawing/2014/main" xmlns="" id="{92616A37-09D5-460E-BD02-9ECCCDB2863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511599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ABA6C-314B-4A6B-A97C-D717E3F99EC7}"/>
              </a:ext>
            </a:extLst>
          </p:cNvPr>
          <p:cNvSpPr>
            <a:spLocks noGrp="1"/>
          </p:cNvSpPr>
          <p:nvPr>
            <p:ph type="title"/>
          </p:nvPr>
        </p:nvSpPr>
        <p:spPr>
          <a:xfrm>
            <a:off x="221844" y="284176"/>
            <a:ext cx="9784080" cy="1508760"/>
          </a:xfrm>
        </p:spPr>
        <p:txBody>
          <a:bodyPr>
            <a:normAutofit/>
          </a:bodyPr>
          <a:lstStyle/>
          <a:p>
            <a:r>
              <a:rPr kumimoji="1" lang="ja-JP" altLang="en-US" sz="6600" dirty="0"/>
              <a:t>クラス分けテスト</a:t>
            </a:r>
          </a:p>
        </p:txBody>
      </p:sp>
      <p:sp>
        <p:nvSpPr>
          <p:cNvPr id="3" name="TextBox 2">
            <a:extLst>
              <a:ext uri="{FF2B5EF4-FFF2-40B4-BE49-F238E27FC236}">
                <a16:creationId xmlns:a16="http://schemas.microsoft.com/office/drawing/2014/main" xmlns="" id="{CD95B206-6805-496F-9A3B-0FF976D2DE2B}"/>
              </a:ext>
            </a:extLst>
          </p:cNvPr>
          <p:cNvSpPr txBox="1"/>
          <p:nvPr/>
        </p:nvSpPr>
        <p:spPr>
          <a:xfrm>
            <a:off x="2081124" y="1967865"/>
            <a:ext cx="7924800" cy="15081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ネット上でテスト→パソコンがあると便利！</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難易度：かなり難しい</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4" name="Arrow: Down 3">
            <a:extLst>
              <a:ext uri="{FF2B5EF4-FFF2-40B4-BE49-F238E27FC236}">
                <a16:creationId xmlns:a16="http://schemas.microsoft.com/office/drawing/2014/main" xmlns="" id="{8438A955-9D9A-4CA0-A671-8C8D655FD8A4}"/>
              </a:ext>
            </a:extLst>
          </p:cNvPr>
          <p:cNvSpPr/>
          <p:nvPr/>
        </p:nvSpPr>
        <p:spPr>
          <a:xfrm>
            <a:off x="5495925" y="3124200"/>
            <a:ext cx="695325" cy="7620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6" name="TextBox 5">
            <a:extLst>
              <a:ext uri="{FF2B5EF4-FFF2-40B4-BE49-F238E27FC236}">
                <a16:creationId xmlns:a16="http://schemas.microsoft.com/office/drawing/2014/main" xmlns="" id="{6A3F2843-A1C4-4D76-9AFB-29BDE3CE9425}"/>
              </a:ext>
            </a:extLst>
          </p:cNvPr>
          <p:cNvSpPr txBox="1"/>
          <p:nvPr/>
        </p:nvSpPr>
        <p:spPr>
          <a:xfrm>
            <a:off x="2228850" y="3964569"/>
            <a:ext cx="7924800"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クラス発表の日に名前が張り出され、</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教科書を受け取る（トートバッグ支給あり）</a:t>
            </a: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7" name="TextBox 6">
            <a:extLst>
              <a:ext uri="{FF2B5EF4-FFF2-40B4-BE49-F238E27FC236}">
                <a16:creationId xmlns:a16="http://schemas.microsoft.com/office/drawing/2014/main" xmlns="" id="{C8C93B38-E2E7-4767-88E8-94E10B455375}"/>
              </a:ext>
            </a:extLst>
          </p:cNvPr>
          <p:cNvSpPr txBox="1"/>
          <p:nvPr/>
        </p:nvSpPr>
        <p:spPr>
          <a:xfrm>
            <a:off x="2081124" y="6057833"/>
            <a:ext cx="79248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レベルが合わないと感じたらクラス変更可</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8" name="Arrow: Down 7">
            <a:extLst>
              <a:ext uri="{FF2B5EF4-FFF2-40B4-BE49-F238E27FC236}">
                <a16:creationId xmlns:a16="http://schemas.microsoft.com/office/drawing/2014/main" xmlns="" id="{024C50A1-A9B1-4A5D-9AA4-1495F6B0F9AF}"/>
              </a:ext>
            </a:extLst>
          </p:cNvPr>
          <p:cNvSpPr/>
          <p:nvPr/>
        </p:nvSpPr>
        <p:spPr>
          <a:xfrm>
            <a:off x="5495925" y="5124450"/>
            <a:ext cx="695325" cy="7620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Tree>
    <p:extLst>
      <p:ext uri="{BB962C8B-B14F-4D97-AF65-F5344CB8AC3E}">
        <p14:creationId xmlns:p14="http://schemas.microsoft.com/office/powerpoint/2010/main" val="3204395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ABA6C-314B-4A6B-A97C-D717E3F99EC7}"/>
              </a:ext>
            </a:extLst>
          </p:cNvPr>
          <p:cNvSpPr>
            <a:spLocks noGrp="1"/>
          </p:cNvSpPr>
          <p:nvPr>
            <p:ph type="title"/>
          </p:nvPr>
        </p:nvSpPr>
        <p:spPr>
          <a:xfrm>
            <a:off x="221844" y="284176"/>
            <a:ext cx="9784080" cy="1508760"/>
          </a:xfrm>
        </p:spPr>
        <p:txBody>
          <a:bodyPr>
            <a:normAutofit/>
          </a:bodyPr>
          <a:lstStyle/>
          <a:p>
            <a:r>
              <a:rPr lang="ja-JP" altLang="en-US" sz="6600" dirty="0"/>
              <a:t>初級</a:t>
            </a:r>
            <a:endParaRPr kumimoji="1" lang="ja-JP" altLang="en-US" sz="6600" dirty="0"/>
          </a:p>
        </p:txBody>
      </p:sp>
      <p:sp>
        <p:nvSpPr>
          <p:cNvPr id="3" name="TextBox 2">
            <a:extLst>
              <a:ext uri="{FF2B5EF4-FFF2-40B4-BE49-F238E27FC236}">
                <a16:creationId xmlns:a16="http://schemas.microsoft.com/office/drawing/2014/main" xmlns="" id="{CD95B206-6805-496F-9A3B-0FF976D2DE2B}"/>
              </a:ext>
            </a:extLst>
          </p:cNvPr>
          <p:cNvSpPr txBox="1"/>
          <p:nvPr/>
        </p:nvSpPr>
        <p:spPr>
          <a:xfrm>
            <a:off x="766673" y="4461676"/>
            <a:ext cx="7924800"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１．精読　最も多い週</a:t>
            </a:r>
            <a:r>
              <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6</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コマ→進度も速い</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２．</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听写</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最も難しいが、実用的　週２コマ</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３．読写　とても簡単　週２コマ</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9" name="TextBox 8">
            <a:extLst>
              <a:ext uri="{FF2B5EF4-FFF2-40B4-BE49-F238E27FC236}">
                <a16:creationId xmlns:a16="http://schemas.microsoft.com/office/drawing/2014/main" xmlns="" id="{953E8498-82DE-4D73-86A7-6F78092B0E7A}"/>
              </a:ext>
            </a:extLst>
          </p:cNvPr>
          <p:cNvSpPr txBox="1"/>
          <p:nvPr/>
        </p:nvSpPr>
        <p:spPr>
          <a:xfrm>
            <a:off x="541710" y="2048424"/>
            <a:ext cx="81497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初級１　併音のみで勉強、漢字を習い始める</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２　全部で９クラス　授業内容は上下で違う</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３　４クラス　２と半分内容が被る</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0" name="TextBox 9">
            <a:extLst>
              <a:ext uri="{FF2B5EF4-FFF2-40B4-BE49-F238E27FC236}">
                <a16:creationId xmlns:a16="http://schemas.microsoft.com/office/drawing/2014/main" xmlns="" id="{0ED590DE-2364-4B59-83B0-06A1B350BCB1}"/>
              </a:ext>
            </a:extLst>
          </p:cNvPr>
          <p:cNvSpPr txBox="1"/>
          <p:nvPr/>
        </p:nvSpPr>
        <p:spPr>
          <a:xfrm>
            <a:off x="541710" y="3923067"/>
            <a:ext cx="15918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教科</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Tree>
    <p:extLst>
      <p:ext uri="{BB962C8B-B14F-4D97-AF65-F5344CB8AC3E}">
        <p14:creationId xmlns:p14="http://schemas.microsoft.com/office/powerpoint/2010/main" val="1481344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ABA6C-314B-4A6B-A97C-D717E3F99EC7}"/>
              </a:ext>
            </a:extLst>
          </p:cNvPr>
          <p:cNvSpPr>
            <a:spLocks noGrp="1"/>
          </p:cNvSpPr>
          <p:nvPr>
            <p:ph type="title"/>
          </p:nvPr>
        </p:nvSpPr>
        <p:spPr>
          <a:xfrm>
            <a:off x="221844" y="284176"/>
            <a:ext cx="9784080" cy="1508760"/>
          </a:xfrm>
        </p:spPr>
        <p:txBody>
          <a:bodyPr>
            <a:normAutofit/>
          </a:bodyPr>
          <a:lstStyle/>
          <a:p>
            <a:r>
              <a:rPr lang="ja-JP" altLang="en-US" sz="6600" dirty="0"/>
              <a:t>中級</a:t>
            </a:r>
            <a:endParaRPr kumimoji="1" lang="ja-JP" altLang="en-US" sz="6600" dirty="0"/>
          </a:p>
        </p:txBody>
      </p:sp>
      <p:sp>
        <p:nvSpPr>
          <p:cNvPr id="3" name="TextBox 2">
            <a:extLst>
              <a:ext uri="{FF2B5EF4-FFF2-40B4-BE49-F238E27FC236}">
                <a16:creationId xmlns:a16="http://schemas.microsoft.com/office/drawing/2014/main" xmlns="" id="{CD95B206-6805-496F-9A3B-0FF976D2DE2B}"/>
              </a:ext>
            </a:extLst>
          </p:cNvPr>
          <p:cNvSpPr txBox="1"/>
          <p:nvPr/>
        </p:nvSpPr>
        <p:spPr>
          <a:xfrm>
            <a:off x="1252446" y="4393088"/>
            <a:ext cx="10053727" cy="20928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１．精読　週４コマ　作文あり</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２．閲読　週２コマ　テスト簡単</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３．</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听说</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週３コマ　</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口语，听力考试</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プレゼン</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４．</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视听说 </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週１コマ　映画鑑賞</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9" name="TextBox 8">
            <a:extLst>
              <a:ext uri="{FF2B5EF4-FFF2-40B4-BE49-F238E27FC236}">
                <a16:creationId xmlns:a16="http://schemas.microsoft.com/office/drawing/2014/main" xmlns="" id="{953E8498-82DE-4D73-86A7-6F78092B0E7A}"/>
              </a:ext>
            </a:extLst>
          </p:cNvPr>
          <p:cNvSpPr txBox="1"/>
          <p:nvPr/>
        </p:nvSpPr>
        <p:spPr>
          <a:xfrm>
            <a:off x="541709" y="2330179"/>
            <a:ext cx="8149763" cy="20928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中級</a:t>
            </a:r>
            <a:r>
              <a:rPr kumimoji="1" lang="ja-JP" altLang="en-US" sz="2800" b="0" i="0" u="none" strike="noStrike" kern="1200" cap="none" spc="0" normalizeH="0" baseline="0" noProof="0" dirty="0" smtClean="0">
                <a:ln>
                  <a:noFill/>
                </a:ln>
                <a:solidFill>
                  <a:srgbClr val="FFFFFF"/>
                </a:solidFill>
                <a:effectLst/>
                <a:uLnTx/>
                <a:uFillTx/>
                <a:latin typeface="Corbel" panose="020B0503020204020204"/>
                <a:ea typeface="ＭＳ ゴシック" panose="020B0609070205080204" pitchFamily="49" charset="-128"/>
                <a:cs typeface="+mn-cs"/>
              </a:rPr>
              <a:t>１</a:t>
            </a:r>
            <a:r>
              <a:rPr lang="ja-JP" altLang="en-US" sz="2800" dirty="0">
                <a:solidFill>
                  <a:srgbClr val="FFFFFF"/>
                </a:solidFill>
                <a:latin typeface="Corbel" panose="020B0503020204020204"/>
                <a:ea typeface="ＭＳ ゴシック" panose="020B0609070205080204" pitchFamily="49" charset="-128"/>
              </a:rPr>
              <a:t>　</a:t>
            </a:r>
            <a:r>
              <a:rPr kumimoji="1" lang="ja-JP" altLang="en-US" sz="2800" b="0" i="0" u="none" strike="noStrike" kern="1200" cap="none" spc="0" normalizeH="0" baseline="0" noProof="0" dirty="0" smtClean="0">
                <a:ln>
                  <a:noFill/>
                </a:ln>
                <a:solidFill>
                  <a:srgbClr val="FFFFFF"/>
                </a:solidFill>
                <a:effectLst/>
                <a:uLnTx/>
                <a:uFillTx/>
                <a:latin typeface="Corbel" panose="020B0503020204020204"/>
                <a:ea typeface="ＭＳ ゴシック" panose="020B0609070205080204" pitchFamily="49" charset="-128"/>
                <a:cs typeface="+mn-cs"/>
              </a:rPr>
              <a:t>中</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一は５クラス　</a:t>
            </a:r>
            <a:r>
              <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HSK</a:t>
            </a:r>
            <a:r>
              <a:rPr kumimoji="1" lang="ja-JP" altLang="en-US" sz="2800" b="0" i="0" u="none" strike="noStrike" kern="1200" cap="none" spc="0" normalizeH="0" baseline="0" noProof="0" dirty="0" smtClean="0">
                <a:ln>
                  <a:noFill/>
                </a:ln>
                <a:solidFill>
                  <a:srgbClr val="FFFFFF"/>
                </a:solidFill>
                <a:effectLst/>
                <a:uLnTx/>
                <a:uFillTx/>
                <a:latin typeface="Corbel" panose="020B0503020204020204"/>
                <a:ea typeface="ＭＳ ゴシック" panose="020B0609070205080204" pitchFamily="49" charset="-128"/>
                <a:cs typeface="+mn-cs"/>
              </a:rPr>
              <a:t>４級５級</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r>
              <a:rPr kumimoji="1" lang="ja-JP" altLang="en-US" sz="2800" b="0" i="0" u="none" strike="noStrike" kern="1200" cap="none" spc="0" normalizeH="0" baseline="0" noProof="0" dirty="0" smtClean="0">
                <a:ln>
                  <a:noFill/>
                </a:ln>
                <a:solidFill>
                  <a:srgbClr val="FFFFFF"/>
                </a:solidFill>
                <a:effectLst/>
                <a:uLnTx/>
                <a:uFillTx/>
                <a:latin typeface="Corbel" panose="020B0503020204020204"/>
                <a:ea typeface="ＭＳ ゴシック" panose="020B0609070205080204" pitchFamily="49" charset="-128"/>
                <a:cs typeface="+mn-cs"/>
              </a:rPr>
              <a:t>２</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中二は４クラス　</a:t>
            </a:r>
            <a:r>
              <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HSK</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５級６級</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0" name="TextBox 9">
            <a:extLst>
              <a:ext uri="{FF2B5EF4-FFF2-40B4-BE49-F238E27FC236}">
                <a16:creationId xmlns:a16="http://schemas.microsoft.com/office/drawing/2014/main" xmlns="" id="{0ED590DE-2364-4B59-83B0-06A1B350BCB1}"/>
              </a:ext>
            </a:extLst>
          </p:cNvPr>
          <p:cNvSpPr txBox="1"/>
          <p:nvPr/>
        </p:nvSpPr>
        <p:spPr>
          <a:xfrm>
            <a:off x="541709" y="3759886"/>
            <a:ext cx="373501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教科　中二の場合</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p>
        </p:txBody>
      </p:sp>
    </p:spTree>
    <p:extLst>
      <p:ext uri="{BB962C8B-B14F-4D97-AF65-F5344CB8AC3E}">
        <p14:creationId xmlns:p14="http://schemas.microsoft.com/office/powerpoint/2010/main" val="3673078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ABA6C-314B-4A6B-A97C-D717E3F99EC7}"/>
              </a:ext>
            </a:extLst>
          </p:cNvPr>
          <p:cNvSpPr>
            <a:spLocks noGrp="1"/>
          </p:cNvSpPr>
          <p:nvPr>
            <p:ph type="title"/>
          </p:nvPr>
        </p:nvSpPr>
        <p:spPr>
          <a:xfrm>
            <a:off x="221844" y="284176"/>
            <a:ext cx="9784080" cy="1508760"/>
          </a:xfrm>
        </p:spPr>
        <p:txBody>
          <a:bodyPr>
            <a:normAutofit/>
          </a:bodyPr>
          <a:lstStyle/>
          <a:p>
            <a:r>
              <a:rPr lang="ja-JP" altLang="en-US" sz="6600" dirty="0"/>
              <a:t>高級</a:t>
            </a:r>
            <a:endParaRPr kumimoji="1" lang="ja-JP" altLang="en-US" sz="6600" dirty="0"/>
          </a:p>
        </p:txBody>
      </p:sp>
      <p:sp>
        <p:nvSpPr>
          <p:cNvPr id="3" name="TextBox 2">
            <a:extLst>
              <a:ext uri="{FF2B5EF4-FFF2-40B4-BE49-F238E27FC236}">
                <a16:creationId xmlns:a16="http://schemas.microsoft.com/office/drawing/2014/main" xmlns="" id="{CD95B206-6805-496F-9A3B-0FF976D2DE2B}"/>
              </a:ext>
            </a:extLst>
          </p:cNvPr>
          <p:cNvSpPr txBox="1"/>
          <p:nvPr/>
        </p:nvSpPr>
        <p:spPr>
          <a:xfrm>
            <a:off x="1430702" y="3509176"/>
            <a:ext cx="9999298" cy="33855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１．精読　最も多い週５コマ　本文を読んで問題を解く</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２．</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影视作品</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週１　映画見て、感想を言う　</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３．</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国情</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週１　中国の歴史や地理の基礎内容を学ぶ</a:t>
            </a:r>
            <a:endParaRPr kumimoji="1" lang="en-US" altLang="zh-CN"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４．</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听力</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週１　教科書にそって問題解いて答え合わせ</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５．</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日汉翻译</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週１　日本語→中国語　</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６．</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口语</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教科書のお題についてみんなで話す</a:t>
            </a:r>
            <a:endParaRPr kumimoji="1" lang="en-US" altLang="zh-CN"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9" name="TextBox 8">
            <a:extLst>
              <a:ext uri="{FF2B5EF4-FFF2-40B4-BE49-F238E27FC236}">
                <a16:creationId xmlns:a16="http://schemas.microsoft.com/office/drawing/2014/main" xmlns="" id="{953E8498-82DE-4D73-86A7-6F78092B0E7A}"/>
              </a:ext>
            </a:extLst>
          </p:cNvPr>
          <p:cNvSpPr txBox="1"/>
          <p:nvPr/>
        </p:nvSpPr>
        <p:spPr>
          <a:xfrm>
            <a:off x="541710" y="2048424"/>
            <a:ext cx="11214111"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高級１　２クラス　</a:t>
            </a:r>
            <a:r>
              <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HSK6</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級を目指すレベル　　　　　</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２　１クラス　日常会話に問題がないレベル</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0" name="TextBox 9">
            <a:extLst>
              <a:ext uri="{FF2B5EF4-FFF2-40B4-BE49-F238E27FC236}">
                <a16:creationId xmlns:a16="http://schemas.microsoft.com/office/drawing/2014/main" xmlns="" id="{0ED590DE-2364-4B59-83B0-06A1B350BCB1}"/>
              </a:ext>
            </a:extLst>
          </p:cNvPr>
          <p:cNvSpPr txBox="1"/>
          <p:nvPr/>
        </p:nvSpPr>
        <p:spPr>
          <a:xfrm>
            <a:off x="541710" y="3509176"/>
            <a:ext cx="15918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教科</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Tree>
    <p:extLst>
      <p:ext uri="{BB962C8B-B14F-4D97-AF65-F5344CB8AC3E}">
        <p14:creationId xmlns:p14="http://schemas.microsoft.com/office/powerpoint/2010/main" val="2600853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30A592E9-0935-413A-ADAE-D72AF4D78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1"/>
            <a:ext cx="6094412" cy="4570809"/>
          </a:xfrm>
          <a:prstGeom prst="rect">
            <a:avLst/>
          </a:prstGeom>
        </p:spPr>
      </p:pic>
      <p:pic>
        <p:nvPicPr>
          <p:cNvPr id="5" name="図 4">
            <a:extLst>
              <a:ext uri="{FF2B5EF4-FFF2-40B4-BE49-F238E27FC236}">
                <a16:creationId xmlns:a16="http://schemas.microsoft.com/office/drawing/2014/main" xmlns="" id="{2F271002-2998-441F-9C5E-C7AF3BD6E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87190"/>
            <a:ext cx="6094413" cy="4570810"/>
          </a:xfrm>
          <a:prstGeom prst="rect">
            <a:avLst/>
          </a:prstGeom>
        </p:spPr>
      </p:pic>
      <p:sp>
        <p:nvSpPr>
          <p:cNvPr id="6" name="テキスト ボックス 5">
            <a:extLst>
              <a:ext uri="{FF2B5EF4-FFF2-40B4-BE49-F238E27FC236}">
                <a16:creationId xmlns:a16="http://schemas.microsoft.com/office/drawing/2014/main" xmlns="" id="{85370DC8-3F75-4AAC-8157-692A1124FB12}"/>
              </a:ext>
            </a:extLst>
          </p:cNvPr>
          <p:cNvSpPr txBox="1"/>
          <p:nvPr/>
        </p:nvSpPr>
        <p:spPr>
          <a:xfrm>
            <a:off x="6370898" y="635765"/>
            <a:ext cx="5544616" cy="1015663"/>
          </a:xfrm>
          <a:prstGeom prst="rect">
            <a:avLst/>
          </a:prstGeom>
          <a:noFill/>
        </p:spPr>
        <p:txBody>
          <a:bodyPr wrap="square" rtlCol="0">
            <a:spAutoFit/>
          </a:bodyPr>
          <a:lstStyle/>
          <a:p>
            <a:pPr algn="ctr" defTabSz="1218987"/>
            <a:r>
              <a:rPr lang="ja-JP" altLang="en-US" sz="6000" dirty="0">
                <a:solidFill>
                  <a:srgbClr val="374C81"/>
                </a:solidFill>
                <a:latin typeface="Century Gothic"/>
                <a:ea typeface="ＭＳ ゴシック" panose="020B0609070205080204" pitchFamily="49" charset="-128"/>
              </a:rPr>
              <a:t>上海外国語大学</a:t>
            </a:r>
          </a:p>
        </p:txBody>
      </p:sp>
      <p:sp>
        <p:nvSpPr>
          <p:cNvPr id="7" name="テキスト ボックス 6">
            <a:extLst>
              <a:ext uri="{FF2B5EF4-FFF2-40B4-BE49-F238E27FC236}">
                <a16:creationId xmlns:a16="http://schemas.microsoft.com/office/drawing/2014/main" xmlns="" id="{DE5BC533-ABEF-42F9-8639-F94EC05472E6}"/>
              </a:ext>
            </a:extLst>
          </p:cNvPr>
          <p:cNvSpPr txBox="1"/>
          <p:nvPr/>
        </p:nvSpPr>
        <p:spPr>
          <a:xfrm>
            <a:off x="308180" y="5241583"/>
            <a:ext cx="5481229" cy="923330"/>
          </a:xfrm>
          <a:prstGeom prst="rect">
            <a:avLst/>
          </a:prstGeom>
          <a:noFill/>
        </p:spPr>
        <p:txBody>
          <a:bodyPr wrap="square" rtlCol="0">
            <a:spAutoFit/>
          </a:bodyPr>
          <a:lstStyle/>
          <a:p>
            <a:pPr algn="ctr" defTabSz="1218987"/>
            <a:r>
              <a:rPr lang="ja-JP" altLang="en-US" sz="5400" dirty="0">
                <a:solidFill>
                  <a:srgbClr val="374C81"/>
                </a:solidFill>
                <a:latin typeface="Century Gothic"/>
                <a:ea typeface="ＭＳ ゴシック" panose="020B0609070205080204" pitchFamily="49" charset="-128"/>
              </a:rPr>
              <a:t>虹口キャンパス</a:t>
            </a:r>
          </a:p>
        </p:txBody>
      </p:sp>
    </p:spTree>
    <p:extLst>
      <p:ext uri="{BB962C8B-B14F-4D97-AF65-F5344CB8AC3E}">
        <p14:creationId xmlns:p14="http://schemas.microsoft.com/office/powerpoint/2010/main" val="230922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ABA6C-314B-4A6B-A97C-D717E3F99EC7}"/>
              </a:ext>
            </a:extLst>
          </p:cNvPr>
          <p:cNvSpPr>
            <a:spLocks noGrp="1"/>
          </p:cNvSpPr>
          <p:nvPr>
            <p:ph type="title"/>
          </p:nvPr>
        </p:nvSpPr>
        <p:spPr>
          <a:xfrm>
            <a:off x="221844" y="284176"/>
            <a:ext cx="9784080" cy="1508760"/>
          </a:xfrm>
        </p:spPr>
        <p:txBody>
          <a:bodyPr>
            <a:normAutofit/>
          </a:bodyPr>
          <a:lstStyle/>
          <a:p>
            <a:r>
              <a:rPr lang="ja-JP" altLang="en-US" sz="6600" dirty="0"/>
              <a:t>選択授業</a:t>
            </a:r>
            <a:endParaRPr kumimoji="1" lang="ja-JP" altLang="en-US" sz="6600" dirty="0"/>
          </a:p>
        </p:txBody>
      </p:sp>
      <p:sp>
        <p:nvSpPr>
          <p:cNvPr id="3" name="TextBox 2">
            <a:extLst>
              <a:ext uri="{FF2B5EF4-FFF2-40B4-BE49-F238E27FC236}">
                <a16:creationId xmlns:a16="http://schemas.microsoft.com/office/drawing/2014/main" xmlns="" id="{CD95B206-6805-496F-9A3B-0FF976D2DE2B}"/>
              </a:ext>
            </a:extLst>
          </p:cNvPr>
          <p:cNvSpPr txBox="1"/>
          <p:nvPr/>
        </p:nvSpPr>
        <p:spPr>
          <a:xfrm>
            <a:off x="766673" y="4461676"/>
            <a:ext cx="79248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9" name="TextBox 8">
            <a:extLst>
              <a:ext uri="{FF2B5EF4-FFF2-40B4-BE49-F238E27FC236}">
                <a16:creationId xmlns:a16="http://schemas.microsoft.com/office/drawing/2014/main" xmlns="" id="{953E8498-82DE-4D73-86A7-6F78092B0E7A}"/>
              </a:ext>
            </a:extLst>
          </p:cNvPr>
          <p:cNvSpPr txBox="1"/>
          <p:nvPr/>
        </p:nvSpPr>
        <p:spPr>
          <a:xfrm>
            <a:off x="306182" y="2119170"/>
            <a:ext cx="12100563" cy="73558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★切り絵</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→週１</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出席確認テストなし</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毎週違う作品を作る</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a:t>
            </a:r>
            <a:r>
              <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HSK</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→週１</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r>
              <a:rPr kumimoji="1" lang="zh-CN" altLang="en-US" sz="36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听力</a:t>
            </a: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が中心（１つ１つ丁寧に聞いて解説）</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テストも習ったところから</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0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0" name="TextBox 9">
            <a:extLst>
              <a:ext uri="{FF2B5EF4-FFF2-40B4-BE49-F238E27FC236}">
                <a16:creationId xmlns:a16="http://schemas.microsoft.com/office/drawing/2014/main" xmlns="" id="{0ED590DE-2364-4B59-83B0-06A1B350BCB1}"/>
              </a:ext>
            </a:extLst>
          </p:cNvPr>
          <p:cNvSpPr txBox="1"/>
          <p:nvPr/>
        </p:nvSpPr>
        <p:spPr>
          <a:xfrm>
            <a:off x="694110" y="3923067"/>
            <a:ext cx="159189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Tree>
    <p:extLst>
      <p:ext uri="{BB962C8B-B14F-4D97-AF65-F5344CB8AC3E}">
        <p14:creationId xmlns:p14="http://schemas.microsoft.com/office/powerpoint/2010/main" val="1162811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ABA6C-314B-4A6B-A97C-D717E3F99EC7}"/>
              </a:ext>
            </a:extLst>
          </p:cNvPr>
          <p:cNvSpPr>
            <a:spLocks noGrp="1"/>
          </p:cNvSpPr>
          <p:nvPr>
            <p:ph type="title"/>
          </p:nvPr>
        </p:nvSpPr>
        <p:spPr>
          <a:xfrm>
            <a:off x="221844" y="284176"/>
            <a:ext cx="9784080" cy="1508760"/>
          </a:xfrm>
        </p:spPr>
        <p:txBody>
          <a:bodyPr>
            <a:normAutofit/>
          </a:bodyPr>
          <a:lstStyle/>
          <a:p>
            <a:r>
              <a:rPr lang="ja-JP" altLang="en-US" sz="6600" dirty="0"/>
              <a:t>文化講座</a:t>
            </a:r>
            <a:endParaRPr kumimoji="1" lang="ja-JP" altLang="en-US" sz="6600" dirty="0"/>
          </a:p>
        </p:txBody>
      </p:sp>
      <p:sp>
        <p:nvSpPr>
          <p:cNvPr id="3" name="TextBox 2">
            <a:extLst>
              <a:ext uri="{FF2B5EF4-FFF2-40B4-BE49-F238E27FC236}">
                <a16:creationId xmlns:a16="http://schemas.microsoft.com/office/drawing/2014/main" xmlns="" id="{CD95B206-6805-496F-9A3B-0FF976D2DE2B}"/>
              </a:ext>
            </a:extLst>
          </p:cNvPr>
          <p:cNvSpPr txBox="1"/>
          <p:nvPr/>
        </p:nvSpPr>
        <p:spPr>
          <a:xfrm>
            <a:off x="766673" y="4461676"/>
            <a:ext cx="7924800"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１．精読　最も多い週</a:t>
            </a:r>
            <a:r>
              <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6</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コマ→進度も速い</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２．</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听写</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最も難しいが、実用的　週２コマ</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３．読写　とても簡単　週２コマ</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9" name="TextBox 8">
            <a:extLst>
              <a:ext uri="{FF2B5EF4-FFF2-40B4-BE49-F238E27FC236}">
                <a16:creationId xmlns:a16="http://schemas.microsoft.com/office/drawing/2014/main" xmlns="" id="{953E8498-82DE-4D73-86A7-6F78092B0E7A}"/>
              </a:ext>
            </a:extLst>
          </p:cNvPr>
          <p:cNvSpPr txBox="1"/>
          <p:nvPr/>
        </p:nvSpPr>
        <p:spPr>
          <a:xfrm>
            <a:off x="541710" y="2048424"/>
            <a:ext cx="81497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初級１　併音のみで勉強、漢字を習い始める</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２　全部で９クラス　授業内容は上下で違う</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３　４クラス　２と半分内容が被る</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0" name="TextBox 9">
            <a:extLst>
              <a:ext uri="{FF2B5EF4-FFF2-40B4-BE49-F238E27FC236}">
                <a16:creationId xmlns:a16="http://schemas.microsoft.com/office/drawing/2014/main" xmlns="" id="{0ED590DE-2364-4B59-83B0-06A1B350BCB1}"/>
              </a:ext>
            </a:extLst>
          </p:cNvPr>
          <p:cNvSpPr txBox="1"/>
          <p:nvPr/>
        </p:nvSpPr>
        <p:spPr>
          <a:xfrm>
            <a:off x="541710" y="3923067"/>
            <a:ext cx="15918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教科</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pic>
        <p:nvPicPr>
          <p:cNvPr id="4" name="図 3">
            <a:extLst>
              <a:ext uri="{FF2B5EF4-FFF2-40B4-BE49-F238E27FC236}">
                <a16:creationId xmlns:a16="http://schemas.microsoft.com/office/drawing/2014/main" xmlns="" id="{A2E098B7-A753-4DFB-8612-42D7CFF25744}"/>
              </a:ext>
            </a:extLst>
          </p:cNvPr>
          <p:cNvPicPr>
            <a:picLocks noChangeAspect="1"/>
          </p:cNvPicPr>
          <p:nvPr/>
        </p:nvPicPr>
        <p:blipFill>
          <a:blip r:embed="rId2"/>
          <a:stretch>
            <a:fillRect/>
          </a:stretch>
        </p:blipFill>
        <p:spPr>
          <a:xfrm>
            <a:off x="0" y="24765"/>
            <a:ext cx="11754678" cy="6733844"/>
          </a:xfrm>
          <a:prstGeom prst="rect">
            <a:avLst/>
          </a:prstGeom>
        </p:spPr>
      </p:pic>
    </p:spTree>
    <p:extLst>
      <p:ext uri="{BB962C8B-B14F-4D97-AF65-F5344CB8AC3E}">
        <p14:creationId xmlns:p14="http://schemas.microsoft.com/office/powerpoint/2010/main" val="1446293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ABA6C-314B-4A6B-A97C-D717E3F99EC7}"/>
              </a:ext>
            </a:extLst>
          </p:cNvPr>
          <p:cNvSpPr>
            <a:spLocks noGrp="1"/>
          </p:cNvSpPr>
          <p:nvPr>
            <p:ph type="title"/>
          </p:nvPr>
        </p:nvSpPr>
        <p:spPr>
          <a:xfrm>
            <a:off x="221844" y="284176"/>
            <a:ext cx="9784080" cy="1508760"/>
          </a:xfrm>
        </p:spPr>
        <p:txBody>
          <a:bodyPr>
            <a:normAutofit/>
          </a:bodyPr>
          <a:lstStyle/>
          <a:p>
            <a:r>
              <a:rPr kumimoji="1" lang="en-US" altLang="ja-JP" sz="6600" dirty="0"/>
              <a:t>HSK</a:t>
            </a:r>
            <a:r>
              <a:rPr kumimoji="1" lang="ja-JP" altLang="en-US" sz="6600" dirty="0"/>
              <a:t>補修</a:t>
            </a:r>
          </a:p>
        </p:txBody>
      </p:sp>
      <p:sp>
        <p:nvSpPr>
          <p:cNvPr id="3" name="TextBox 2">
            <a:extLst>
              <a:ext uri="{FF2B5EF4-FFF2-40B4-BE49-F238E27FC236}">
                <a16:creationId xmlns:a16="http://schemas.microsoft.com/office/drawing/2014/main" xmlns="" id="{CD95B206-6805-496F-9A3B-0FF976D2DE2B}"/>
              </a:ext>
            </a:extLst>
          </p:cNvPr>
          <p:cNvSpPr txBox="1"/>
          <p:nvPr/>
        </p:nvSpPr>
        <p:spPr>
          <a:xfrm>
            <a:off x="766673" y="4461676"/>
            <a:ext cx="7924800"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１．精読　最も多い週</a:t>
            </a:r>
            <a:r>
              <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6</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コマ→進度も速い</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２．</a:t>
            </a:r>
            <a:r>
              <a:rPr kumimoji="1" lang="zh-CN" altLang="en-US" sz="2800" b="0" i="0" u="none" strike="noStrike" kern="1200" cap="none" spc="0" normalizeH="0" baseline="0" noProof="0" dirty="0">
                <a:ln>
                  <a:noFill/>
                </a:ln>
                <a:solidFill>
                  <a:srgbClr val="FFFFFF"/>
                </a:solidFill>
                <a:effectLst/>
                <a:uLnTx/>
                <a:uFillTx/>
                <a:latin typeface="Corbel" panose="020B0503020204020204"/>
                <a:ea typeface="宋体" panose="02010600030101010101" pitchFamily="2" charset="-122"/>
                <a:cs typeface="+mn-cs"/>
              </a:rPr>
              <a:t>听写</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最も難しいが、実用的　週２コマ</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３．読写　とても簡単　週２コマ</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9" name="TextBox 8">
            <a:extLst>
              <a:ext uri="{FF2B5EF4-FFF2-40B4-BE49-F238E27FC236}">
                <a16:creationId xmlns:a16="http://schemas.microsoft.com/office/drawing/2014/main" xmlns="" id="{953E8498-82DE-4D73-86A7-6F78092B0E7A}"/>
              </a:ext>
            </a:extLst>
          </p:cNvPr>
          <p:cNvSpPr txBox="1"/>
          <p:nvPr/>
        </p:nvSpPr>
        <p:spPr>
          <a:xfrm>
            <a:off x="541710" y="2048424"/>
            <a:ext cx="81497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初級１　併音のみで勉強、漢字を習い始める</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２　全部で９クラス　授業内容は上下で違う</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３　４クラス　２と半分内容が被る</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0" name="TextBox 9">
            <a:extLst>
              <a:ext uri="{FF2B5EF4-FFF2-40B4-BE49-F238E27FC236}">
                <a16:creationId xmlns:a16="http://schemas.microsoft.com/office/drawing/2014/main" xmlns="" id="{0ED590DE-2364-4B59-83B0-06A1B350BCB1}"/>
              </a:ext>
            </a:extLst>
          </p:cNvPr>
          <p:cNvSpPr txBox="1"/>
          <p:nvPr/>
        </p:nvSpPr>
        <p:spPr>
          <a:xfrm>
            <a:off x="541710" y="3923067"/>
            <a:ext cx="15918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教科</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pic>
        <p:nvPicPr>
          <p:cNvPr id="7" name="図 6">
            <a:extLst>
              <a:ext uri="{FF2B5EF4-FFF2-40B4-BE49-F238E27FC236}">
                <a16:creationId xmlns:a16="http://schemas.microsoft.com/office/drawing/2014/main" xmlns="" id="{C2676193-01A9-4A6C-82B0-B574C8343FF5}"/>
              </a:ext>
            </a:extLst>
          </p:cNvPr>
          <p:cNvPicPr>
            <a:picLocks noChangeAspect="1"/>
          </p:cNvPicPr>
          <p:nvPr/>
        </p:nvPicPr>
        <p:blipFill>
          <a:blip r:embed="rId2"/>
          <a:stretch>
            <a:fillRect/>
          </a:stretch>
        </p:blipFill>
        <p:spPr>
          <a:xfrm>
            <a:off x="0" y="-1"/>
            <a:ext cx="12192001" cy="6858001"/>
          </a:xfrm>
          <a:prstGeom prst="rect">
            <a:avLst/>
          </a:prstGeom>
        </p:spPr>
      </p:pic>
    </p:spTree>
    <p:extLst>
      <p:ext uri="{BB962C8B-B14F-4D97-AF65-F5344CB8AC3E}">
        <p14:creationId xmlns:p14="http://schemas.microsoft.com/office/powerpoint/2010/main" val="3474167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ABA6C-314B-4A6B-A97C-D717E3F99EC7}"/>
              </a:ext>
            </a:extLst>
          </p:cNvPr>
          <p:cNvSpPr>
            <a:spLocks noGrp="1"/>
          </p:cNvSpPr>
          <p:nvPr>
            <p:ph type="title"/>
          </p:nvPr>
        </p:nvSpPr>
        <p:spPr>
          <a:xfrm>
            <a:off x="221844" y="284176"/>
            <a:ext cx="9784080" cy="1508760"/>
          </a:xfrm>
        </p:spPr>
        <p:txBody>
          <a:bodyPr>
            <a:normAutofit/>
          </a:bodyPr>
          <a:lstStyle/>
          <a:p>
            <a:r>
              <a:rPr lang="ja-JP" altLang="en-US" sz="6600" dirty="0"/>
              <a:t>西安・北京研修旅行</a:t>
            </a:r>
            <a:endParaRPr kumimoji="1" lang="ja-JP" altLang="en-US" sz="6600" dirty="0"/>
          </a:p>
        </p:txBody>
      </p:sp>
      <p:sp>
        <p:nvSpPr>
          <p:cNvPr id="3" name="TextBox 2">
            <a:extLst>
              <a:ext uri="{FF2B5EF4-FFF2-40B4-BE49-F238E27FC236}">
                <a16:creationId xmlns:a16="http://schemas.microsoft.com/office/drawing/2014/main" xmlns="" id="{CD95B206-6805-496F-9A3B-0FF976D2DE2B}"/>
              </a:ext>
            </a:extLst>
          </p:cNvPr>
          <p:cNvSpPr txBox="1"/>
          <p:nvPr/>
        </p:nvSpPr>
        <p:spPr>
          <a:xfrm>
            <a:off x="541710" y="4815807"/>
            <a:ext cx="11650290"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食事→ほとんどホテル、食費一切かからない</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ご飯の量がえげつない　　　</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拝観料→旅行会社の方が買ってくれる</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9" name="TextBox 8">
            <a:extLst>
              <a:ext uri="{FF2B5EF4-FFF2-40B4-BE49-F238E27FC236}">
                <a16:creationId xmlns:a16="http://schemas.microsoft.com/office/drawing/2014/main" xmlns="" id="{953E8498-82DE-4D73-86A7-6F78092B0E7A}"/>
              </a:ext>
            </a:extLst>
          </p:cNvPr>
          <p:cNvSpPr txBox="1"/>
          <p:nvPr/>
        </p:nvSpPr>
        <p:spPr>
          <a:xfrm>
            <a:off x="541710" y="2048424"/>
            <a:ext cx="9945315"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交通手段</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長距離　寝台列車→４人一部屋、各部屋コンセント１つ</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r>
              <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Wi-Fi</a:t>
            </a: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なし</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その他　バス移動</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
        <p:nvSpPr>
          <p:cNvPr id="10" name="TextBox 9">
            <a:extLst>
              <a:ext uri="{FF2B5EF4-FFF2-40B4-BE49-F238E27FC236}">
                <a16:creationId xmlns:a16="http://schemas.microsoft.com/office/drawing/2014/main" xmlns="" id="{0ED590DE-2364-4B59-83B0-06A1B350BCB1}"/>
              </a:ext>
            </a:extLst>
          </p:cNvPr>
          <p:cNvSpPr txBox="1"/>
          <p:nvPr/>
        </p:nvSpPr>
        <p:spPr>
          <a:xfrm>
            <a:off x="541710" y="4277198"/>
            <a:ext cx="15918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費用</a:t>
            </a:r>
            <a:endParaRPr kumimoji="1" lang="en-US" altLang="ja-JP" sz="2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rPr>
              <a:t>　</a:t>
            </a:r>
            <a:endParaRPr kumimoji="1" lang="en-US" altLang="ja-JP"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orbel" panose="020B0503020204020204"/>
              <a:ea typeface="ＭＳ ゴシック" panose="020B0609070205080204" pitchFamily="49" charset="-128"/>
              <a:cs typeface="+mn-cs"/>
            </a:endParaRPr>
          </a:p>
        </p:txBody>
      </p:sp>
    </p:spTree>
    <p:extLst>
      <p:ext uri="{BB962C8B-B14F-4D97-AF65-F5344CB8AC3E}">
        <p14:creationId xmlns:p14="http://schemas.microsoft.com/office/powerpoint/2010/main" val="4194034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011FA2B-7BE6-3146-ABB5-FD71EC11BB66}"/>
              </a:ext>
            </a:extLst>
          </p:cNvPr>
          <p:cNvSpPr>
            <a:spLocks noGrp="1"/>
          </p:cNvSpPr>
          <p:nvPr>
            <p:ph type="title"/>
          </p:nvPr>
        </p:nvSpPr>
        <p:spPr/>
        <p:txBody>
          <a:bodyPr/>
          <a:lstStyle/>
          <a:p>
            <a:r>
              <a:rPr lang="ja-JP" altLang="en-US" dirty="0"/>
              <a:t>はじめに</a:t>
            </a:r>
            <a:endParaRPr kumimoji="1" lang="ja-JP" altLang="en-US" dirty="0"/>
          </a:p>
        </p:txBody>
      </p:sp>
      <p:sp>
        <p:nvSpPr>
          <p:cNvPr id="3" name="コンテンツ プレースホルダー 2">
            <a:extLst>
              <a:ext uri="{FF2B5EF4-FFF2-40B4-BE49-F238E27FC236}">
                <a16:creationId xmlns:a16="http://schemas.microsoft.com/office/drawing/2014/main" xmlns="" id="{7D5117EA-23EE-A44F-BE77-FD8ECD87D708}"/>
              </a:ext>
            </a:extLst>
          </p:cNvPr>
          <p:cNvSpPr>
            <a:spLocks noGrp="1"/>
          </p:cNvSpPr>
          <p:nvPr>
            <p:ph idx="1"/>
          </p:nvPr>
        </p:nvSpPr>
        <p:spPr>
          <a:xfrm>
            <a:off x="838200" y="1690688"/>
            <a:ext cx="10515600" cy="4351338"/>
          </a:xfrm>
        </p:spPr>
        <p:txBody>
          <a:bodyPr/>
          <a:lstStyle/>
          <a:p>
            <a:pPr marL="0" indent="0">
              <a:buNone/>
            </a:pPr>
            <a:r>
              <a:rPr kumimoji="1" lang="en-US" altLang="ja-JP" dirty="0"/>
              <a:t>JCR</a:t>
            </a:r>
            <a:r>
              <a:rPr kumimoji="1" lang="ja-JP" altLang="en-US" dirty="0"/>
              <a:t>って？？？</a:t>
            </a:r>
            <a:endParaRPr kumimoji="1" lang="en-US" altLang="ja-JP" dirty="0"/>
          </a:p>
          <a:p>
            <a:pPr marL="0" indent="0">
              <a:buNone/>
            </a:pPr>
            <a:r>
              <a:rPr lang="ja-JP" altLang="en-US" dirty="0"/>
              <a:t>　　＝</a:t>
            </a:r>
            <a:r>
              <a:rPr lang="ja-JP" altLang="en-US" dirty="0">
                <a:solidFill>
                  <a:schemeClr val="accent1">
                    <a:lumMod val="75000"/>
                  </a:schemeClr>
                </a:solidFill>
              </a:rPr>
              <a:t>　</a:t>
            </a:r>
            <a:endParaRPr lang="en-US" altLang="ja-JP" dirty="0">
              <a:solidFill>
                <a:schemeClr val="accent1">
                  <a:lumMod val="75000"/>
                </a:schemeClr>
              </a:solidFill>
            </a:endParaRPr>
          </a:p>
          <a:p>
            <a:pPr marL="0" indent="0">
              <a:buNone/>
            </a:pPr>
            <a:endParaRPr lang="en-US" altLang="ja-JP" dirty="0"/>
          </a:p>
          <a:p>
            <a:pPr marL="0" indent="0">
              <a:buNone/>
            </a:pPr>
            <a:r>
              <a:rPr lang="en-US" altLang="ja-JP" dirty="0"/>
              <a:t/>
            </a:r>
            <a:br>
              <a:rPr lang="en-US" altLang="ja-JP" dirty="0"/>
            </a:br>
            <a:r>
              <a:rPr lang="ja-JP" altLang="en-US" dirty="0"/>
              <a:t>　　</a:t>
            </a:r>
            <a:endParaRPr kumimoji="1" lang="en-US" altLang="ja-JP" dirty="0"/>
          </a:p>
        </p:txBody>
      </p:sp>
      <p:sp>
        <p:nvSpPr>
          <p:cNvPr id="4" name="正方形/長方形 3">
            <a:extLst>
              <a:ext uri="{FF2B5EF4-FFF2-40B4-BE49-F238E27FC236}">
                <a16:creationId xmlns:a16="http://schemas.microsoft.com/office/drawing/2014/main" xmlns="" id="{2FF5309A-76CC-4EE5-AFD8-8DB0F04B48ED}"/>
              </a:ext>
            </a:extLst>
          </p:cNvPr>
          <p:cNvSpPr/>
          <p:nvPr/>
        </p:nvSpPr>
        <p:spPr>
          <a:xfrm>
            <a:off x="2077680" y="2086094"/>
            <a:ext cx="613821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Japanese Culture Reception</a:t>
            </a:r>
            <a:endParaRPr kumimoji="1"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xmlns="" id="{9BE5CDD5-69E2-4976-9914-5A195DE43873}"/>
              </a:ext>
            </a:extLst>
          </p:cNvPr>
          <p:cNvSpPr/>
          <p:nvPr/>
        </p:nvSpPr>
        <p:spPr>
          <a:xfrm>
            <a:off x="1493520" y="2950687"/>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日本文化を紹介！</a:t>
            </a:r>
            <a:endParaRPr kumimoji="1" lang="en-US" altLang="ja-JP"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外国人学生と交流！</a:t>
            </a:r>
          </a:p>
        </p:txBody>
      </p:sp>
    </p:spTree>
    <p:extLst>
      <p:ext uri="{BB962C8B-B14F-4D97-AF65-F5344CB8AC3E}">
        <p14:creationId xmlns:p14="http://schemas.microsoft.com/office/powerpoint/2010/main" val="367358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548836E-FA8F-FA48-A1E5-0CF8F87F769E}"/>
              </a:ext>
            </a:extLst>
          </p:cNvPr>
          <p:cNvSpPr>
            <a:spLocks noGrp="1"/>
          </p:cNvSpPr>
          <p:nvPr>
            <p:ph type="title"/>
          </p:nvPr>
        </p:nvSpPr>
        <p:spPr/>
        <p:txBody>
          <a:bodyPr/>
          <a:lstStyle/>
          <a:p>
            <a:r>
              <a:rPr lang="ja-JP" altLang="en-US"/>
              <a:t>事務的な準備</a:t>
            </a:r>
            <a:endParaRPr kumimoji="1" lang="ja-JP" altLang="en-US"/>
          </a:p>
        </p:txBody>
      </p:sp>
      <p:sp>
        <p:nvSpPr>
          <p:cNvPr id="3" name="コンテンツ プレースホルダー 2">
            <a:extLst>
              <a:ext uri="{FF2B5EF4-FFF2-40B4-BE49-F238E27FC236}">
                <a16:creationId xmlns:a16="http://schemas.microsoft.com/office/drawing/2014/main" xmlns="" id="{6C0F8AF7-912F-074F-9E77-E17A1D5EFF7A}"/>
              </a:ext>
            </a:extLst>
          </p:cNvPr>
          <p:cNvSpPr>
            <a:spLocks noGrp="1"/>
          </p:cNvSpPr>
          <p:nvPr>
            <p:ph idx="1"/>
          </p:nvPr>
        </p:nvSpPr>
        <p:spPr/>
        <p:txBody>
          <a:bodyPr/>
          <a:lstStyle/>
          <a:p>
            <a:r>
              <a:rPr lang="en-US" altLang="ja-JP" dirty="0"/>
              <a:t>6</a:t>
            </a:r>
            <a:r>
              <a:rPr lang="ja-JP" altLang="ja-JP"/>
              <a:t>月　　説明会</a:t>
            </a:r>
          </a:p>
          <a:p>
            <a:r>
              <a:rPr lang="en-US" altLang="ja-JP" dirty="0"/>
              <a:t>7</a:t>
            </a:r>
            <a:r>
              <a:rPr lang="zh-CN" altLang="ja-JP" dirty="0"/>
              <a:t>月末　企画書提出</a:t>
            </a:r>
            <a:endParaRPr lang="ja-JP" altLang="ja-JP"/>
          </a:p>
          <a:p>
            <a:r>
              <a:rPr lang="en-US" altLang="ja-JP" dirty="0"/>
              <a:t>9</a:t>
            </a:r>
            <a:r>
              <a:rPr lang="ja-JP" altLang="ja-JP"/>
              <a:t>月　　</a:t>
            </a:r>
            <a:r>
              <a:rPr lang="en-US" altLang="ja-JP" dirty="0"/>
              <a:t>SA</a:t>
            </a:r>
            <a:r>
              <a:rPr lang="ja-JP" altLang="ja-JP"/>
              <a:t>へ</a:t>
            </a:r>
          </a:p>
          <a:p>
            <a:r>
              <a:rPr lang="en-US" altLang="ja-JP" dirty="0"/>
              <a:t>10</a:t>
            </a:r>
            <a:r>
              <a:rPr lang="ja-JP" altLang="ja-JP"/>
              <a:t>月末 中間報告</a:t>
            </a:r>
          </a:p>
          <a:p>
            <a:pPr marL="0" indent="0">
              <a:buNone/>
            </a:pPr>
            <a:endParaRPr kumimoji="1" lang="ja-JP" altLang="en-US"/>
          </a:p>
        </p:txBody>
      </p:sp>
    </p:spTree>
    <p:extLst>
      <p:ext uri="{BB962C8B-B14F-4D97-AF65-F5344CB8AC3E}">
        <p14:creationId xmlns:p14="http://schemas.microsoft.com/office/powerpoint/2010/main" val="2283743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C62DE1E-23C6-9548-AC72-3BD3D7F44061}"/>
              </a:ext>
            </a:extLst>
          </p:cNvPr>
          <p:cNvSpPr>
            <a:spLocks noGrp="1"/>
          </p:cNvSpPr>
          <p:nvPr>
            <p:ph type="title"/>
          </p:nvPr>
        </p:nvSpPr>
        <p:spPr/>
        <p:txBody>
          <a:bodyPr/>
          <a:lstStyle/>
          <a:p>
            <a:r>
              <a:rPr lang="ja-JP" altLang="en-US"/>
              <a:t>事務的な準備（中国にいるとき）</a:t>
            </a:r>
            <a:endParaRPr kumimoji="1" lang="ja-JP" altLang="en-US"/>
          </a:p>
        </p:txBody>
      </p:sp>
      <p:sp>
        <p:nvSpPr>
          <p:cNvPr id="3" name="コンテンツ プレースホルダー 2">
            <a:extLst>
              <a:ext uri="{FF2B5EF4-FFF2-40B4-BE49-F238E27FC236}">
                <a16:creationId xmlns:a16="http://schemas.microsoft.com/office/drawing/2014/main" xmlns="" id="{980395BF-1579-2049-AA51-50EA509CAEDC}"/>
              </a:ext>
            </a:extLst>
          </p:cNvPr>
          <p:cNvSpPr>
            <a:spLocks noGrp="1"/>
          </p:cNvSpPr>
          <p:nvPr>
            <p:ph idx="1"/>
          </p:nvPr>
        </p:nvSpPr>
        <p:spPr/>
        <p:txBody>
          <a:bodyPr/>
          <a:lstStyle/>
          <a:p>
            <a:r>
              <a:rPr lang="ja-JP" altLang="ja-JP"/>
              <a:t>教室の手配</a:t>
            </a:r>
            <a:endParaRPr lang="en-US" altLang="ja-JP" dirty="0"/>
          </a:p>
          <a:p>
            <a:r>
              <a:rPr lang="ja-JP" altLang="en-US"/>
              <a:t>広報</a:t>
            </a:r>
            <a:endParaRPr lang="ja-JP" altLang="ja-JP"/>
          </a:p>
          <a:p>
            <a:pPr marL="0" indent="0">
              <a:buNone/>
            </a:pPr>
            <a:r>
              <a:rPr lang="ja-JP" altLang="en-US"/>
              <a:t>　宣伝ポスターの掲示</a:t>
            </a:r>
            <a:endParaRPr lang="en-US" altLang="ja-JP" dirty="0"/>
          </a:p>
          <a:p>
            <a:pPr marL="0" indent="0">
              <a:buNone/>
            </a:pPr>
            <a:r>
              <a:rPr lang="ja-JP" altLang="en-US"/>
              <a:t>　友達に宣伝</a:t>
            </a:r>
            <a:endParaRPr lang="ja-JP" altLang="ja-JP"/>
          </a:p>
        </p:txBody>
      </p:sp>
    </p:spTree>
    <p:extLst>
      <p:ext uri="{BB962C8B-B14F-4D97-AF65-F5344CB8AC3E}">
        <p14:creationId xmlns:p14="http://schemas.microsoft.com/office/powerpoint/2010/main" val="2803666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DE20749-0A64-4E9B-8D16-D295677F166B}"/>
              </a:ext>
            </a:extLst>
          </p:cNvPr>
          <p:cNvSpPr>
            <a:spLocks noGrp="1"/>
          </p:cNvSpPr>
          <p:nvPr>
            <p:ph type="title"/>
          </p:nvPr>
        </p:nvSpPr>
        <p:spPr/>
        <p:txBody>
          <a:bodyPr/>
          <a:lstStyle/>
          <a:p>
            <a:r>
              <a:rPr kumimoji="1" lang="ja-JP" altLang="en-US" dirty="0"/>
              <a:t>日本にいる時の準備</a:t>
            </a:r>
          </a:p>
        </p:txBody>
      </p:sp>
      <p:sp>
        <p:nvSpPr>
          <p:cNvPr id="3" name="コンテンツ プレースホルダー 2">
            <a:extLst>
              <a:ext uri="{FF2B5EF4-FFF2-40B4-BE49-F238E27FC236}">
                <a16:creationId xmlns:a16="http://schemas.microsoft.com/office/drawing/2014/main" xmlns="" id="{68526DD9-D6F2-43CC-ACF2-89ECC5CBC77B}"/>
              </a:ext>
            </a:extLst>
          </p:cNvPr>
          <p:cNvSpPr>
            <a:spLocks noGrp="1"/>
          </p:cNvSpPr>
          <p:nvPr>
            <p:ph idx="1"/>
          </p:nvPr>
        </p:nvSpPr>
        <p:spPr/>
        <p:txBody>
          <a:bodyPr/>
          <a:lstStyle/>
          <a:p>
            <a:r>
              <a:rPr kumimoji="1" lang="ja-JP" altLang="en-US" dirty="0"/>
              <a:t>内容決め</a:t>
            </a:r>
            <a:endParaRPr kumimoji="1" lang="en-US" altLang="ja-JP" dirty="0"/>
          </a:p>
          <a:p>
            <a:pPr marL="0" indent="0">
              <a:buNone/>
            </a:pPr>
            <a:r>
              <a:rPr lang="ja-JP" altLang="en-US" dirty="0"/>
              <a:t>　↓</a:t>
            </a:r>
            <a:endParaRPr kumimoji="1" lang="en-US" altLang="ja-JP" dirty="0"/>
          </a:p>
          <a:p>
            <a:r>
              <a:rPr lang="ja-JP" altLang="en-US" dirty="0"/>
              <a:t>買い出し</a:t>
            </a:r>
            <a:endParaRPr lang="en-US" altLang="ja-JP" dirty="0"/>
          </a:p>
          <a:p>
            <a:pPr marL="0" indent="0">
              <a:buNone/>
            </a:pPr>
            <a:r>
              <a:rPr lang="ja-JP" altLang="en-US" dirty="0"/>
              <a:t>　↓</a:t>
            </a:r>
            <a:endParaRPr lang="en-US" altLang="ja-JP" dirty="0"/>
          </a:p>
          <a:p>
            <a:r>
              <a:rPr lang="ja-JP" altLang="en-US" dirty="0"/>
              <a:t>勉強、下調べ</a:t>
            </a:r>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977708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B007FAB-4BB8-4FED-92C2-A241F67317C9}"/>
              </a:ext>
            </a:extLst>
          </p:cNvPr>
          <p:cNvSpPr>
            <a:spLocks noGrp="1"/>
          </p:cNvSpPr>
          <p:nvPr>
            <p:ph type="title"/>
          </p:nvPr>
        </p:nvSpPr>
        <p:spPr/>
        <p:txBody>
          <a:bodyPr/>
          <a:lstStyle/>
          <a:p>
            <a:r>
              <a:rPr kumimoji="1" lang="ja-JP" altLang="en-US" dirty="0"/>
              <a:t>日本から持って行ったもの</a:t>
            </a:r>
          </a:p>
        </p:txBody>
      </p:sp>
      <p:sp>
        <p:nvSpPr>
          <p:cNvPr id="3" name="コンテンツ プレースホルダー 2">
            <a:extLst>
              <a:ext uri="{FF2B5EF4-FFF2-40B4-BE49-F238E27FC236}">
                <a16:creationId xmlns:a16="http://schemas.microsoft.com/office/drawing/2014/main" xmlns="" id="{7B88F4D5-1B72-44E2-A4CC-EE0408BD4EEA}"/>
              </a:ext>
            </a:extLst>
          </p:cNvPr>
          <p:cNvSpPr>
            <a:spLocks noGrp="1"/>
          </p:cNvSpPr>
          <p:nvPr>
            <p:ph idx="1"/>
          </p:nvPr>
        </p:nvSpPr>
        <p:spPr/>
        <p:txBody>
          <a:bodyPr/>
          <a:lstStyle/>
          <a:p>
            <a:r>
              <a:rPr lang="ja-JP" altLang="ja-JP" dirty="0"/>
              <a:t>手ぬぐい</a:t>
            </a:r>
          </a:p>
          <a:p>
            <a:r>
              <a:rPr lang="ja-JP" altLang="ja-JP" dirty="0" err="1"/>
              <a:t>けん</a:t>
            </a:r>
            <a:r>
              <a:rPr lang="ja-JP" altLang="ja-JP" dirty="0"/>
              <a:t>玉</a:t>
            </a:r>
          </a:p>
          <a:p>
            <a:r>
              <a:rPr lang="ja-JP" altLang="ja-JP" dirty="0"/>
              <a:t>お手玉</a:t>
            </a:r>
          </a:p>
          <a:p>
            <a:r>
              <a:rPr lang="ja-JP" altLang="ja-JP" dirty="0"/>
              <a:t>羽子板</a:t>
            </a:r>
          </a:p>
          <a:p>
            <a:pPr marL="0" indent="0">
              <a:buNone/>
            </a:pPr>
            <a:endParaRPr kumimoji="1" lang="ja-JP" altLang="en-US" dirty="0"/>
          </a:p>
        </p:txBody>
      </p:sp>
    </p:spTree>
    <p:extLst>
      <p:ext uri="{BB962C8B-B14F-4D97-AF65-F5344CB8AC3E}">
        <p14:creationId xmlns:p14="http://schemas.microsoft.com/office/powerpoint/2010/main" val="3328228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109B6FE-9BD2-43D2-B9D7-C7F40F580720}"/>
              </a:ext>
            </a:extLst>
          </p:cNvPr>
          <p:cNvSpPr>
            <a:spLocks noGrp="1"/>
          </p:cNvSpPr>
          <p:nvPr>
            <p:ph type="title"/>
          </p:nvPr>
        </p:nvSpPr>
        <p:spPr/>
        <p:txBody>
          <a:bodyPr/>
          <a:lstStyle/>
          <a:p>
            <a:r>
              <a:rPr kumimoji="1" lang="ja-JP" altLang="en-US" dirty="0"/>
              <a:t>中国での準備</a:t>
            </a:r>
          </a:p>
        </p:txBody>
      </p:sp>
      <p:sp>
        <p:nvSpPr>
          <p:cNvPr id="3" name="コンテンツ プレースホルダー 2">
            <a:extLst>
              <a:ext uri="{FF2B5EF4-FFF2-40B4-BE49-F238E27FC236}">
                <a16:creationId xmlns:a16="http://schemas.microsoft.com/office/drawing/2014/main" xmlns="" id="{AA2FC792-01AE-4478-B407-4C793DA8646B}"/>
              </a:ext>
            </a:extLst>
          </p:cNvPr>
          <p:cNvSpPr>
            <a:spLocks noGrp="1"/>
          </p:cNvSpPr>
          <p:nvPr>
            <p:ph idx="1"/>
          </p:nvPr>
        </p:nvSpPr>
        <p:spPr/>
        <p:txBody>
          <a:bodyPr/>
          <a:lstStyle/>
          <a:p>
            <a:r>
              <a:rPr kumimoji="1" lang="ja-JP" altLang="en-US" dirty="0"/>
              <a:t>掲示物（説明）作成</a:t>
            </a:r>
            <a:endParaRPr kumimoji="1" lang="en-US" altLang="ja-JP" dirty="0"/>
          </a:p>
          <a:p>
            <a:r>
              <a:rPr lang="ja-JP" altLang="en-US" dirty="0"/>
              <a:t>マニュアル作成</a:t>
            </a:r>
            <a:endParaRPr lang="en-US" altLang="ja-JP" dirty="0"/>
          </a:p>
          <a:p>
            <a:r>
              <a:rPr kumimoji="1" lang="ja-JP" altLang="en-US" dirty="0"/>
              <a:t>ポスター制作</a:t>
            </a:r>
            <a:endParaRPr kumimoji="1" lang="en-US" altLang="ja-JP" dirty="0"/>
          </a:p>
          <a:p>
            <a:r>
              <a:rPr kumimoji="1" lang="ja-JP" altLang="en-US" dirty="0"/>
              <a:t>広報</a:t>
            </a:r>
            <a:endParaRPr kumimoji="1" lang="en-US" altLang="ja-JP" dirty="0"/>
          </a:p>
          <a:p>
            <a:r>
              <a:rPr lang="ja-JP" altLang="en-US" dirty="0"/>
              <a:t>かるた・福笑い作成、折り紙</a:t>
            </a:r>
            <a:endParaRPr lang="en-US" altLang="ja-JP" dirty="0"/>
          </a:p>
          <a:p>
            <a:r>
              <a:rPr kumimoji="1" lang="en-US" altLang="ja-JP" dirty="0"/>
              <a:t>BGM</a:t>
            </a:r>
            <a:r>
              <a:rPr kumimoji="1" lang="ja-JP" altLang="en-US" dirty="0"/>
              <a:t>作成</a:t>
            </a:r>
            <a:endParaRPr kumimoji="1" lang="en-US" altLang="ja-JP" dirty="0"/>
          </a:p>
          <a:p>
            <a:pPr marL="0" indent="0">
              <a:buNone/>
            </a:pPr>
            <a:endParaRPr kumimoji="1" lang="ja-JP" altLang="en-US" dirty="0"/>
          </a:p>
        </p:txBody>
      </p:sp>
    </p:spTree>
    <p:extLst>
      <p:ext uri="{BB962C8B-B14F-4D97-AF65-F5344CB8AC3E}">
        <p14:creationId xmlns:p14="http://schemas.microsoft.com/office/powerpoint/2010/main" val="3988705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47A63F21-3163-4521-A07B-56E61C752B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6094413" cy="4570810"/>
          </a:xfrm>
          <a:prstGeom prst="rect">
            <a:avLst/>
          </a:prstGeom>
        </p:spPr>
      </p:pic>
      <p:pic>
        <p:nvPicPr>
          <p:cNvPr id="5" name="図 4">
            <a:extLst>
              <a:ext uri="{FF2B5EF4-FFF2-40B4-BE49-F238E27FC236}">
                <a16:creationId xmlns:a16="http://schemas.microsoft.com/office/drawing/2014/main" xmlns="" id="{E776C8E2-F577-4979-BD3C-F09D13BA4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2287190"/>
            <a:ext cx="6094413" cy="4570810"/>
          </a:xfrm>
          <a:prstGeom prst="rect">
            <a:avLst/>
          </a:prstGeom>
        </p:spPr>
      </p:pic>
      <p:sp>
        <p:nvSpPr>
          <p:cNvPr id="6" name="テキスト ボックス 5">
            <a:extLst>
              <a:ext uri="{FF2B5EF4-FFF2-40B4-BE49-F238E27FC236}">
                <a16:creationId xmlns:a16="http://schemas.microsoft.com/office/drawing/2014/main" xmlns="" id="{8AE7ACE3-FA89-40C7-978F-2FC1B8BDA6FE}"/>
              </a:ext>
            </a:extLst>
          </p:cNvPr>
          <p:cNvSpPr txBox="1"/>
          <p:nvPr/>
        </p:nvSpPr>
        <p:spPr>
          <a:xfrm>
            <a:off x="275775" y="617712"/>
            <a:ext cx="5544616" cy="1015663"/>
          </a:xfrm>
          <a:prstGeom prst="rect">
            <a:avLst/>
          </a:prstGeom>
          <a:noFill/>
        </p:spPr>
        <p:txBody>
          <a:bodyPr wrap="square" rtlCol="0">
            <a:spAutoFit/>
          </a:bodyPr>
          <a:lstStyle/>
          <a:p>
            <a:pPr algn="ctr" defTabSz="1218987"/>
            <a:r>
              <a:rPr lang="ja-JP" altLang="en-US" sz="6000" dirty="0">
                <a:solidFill>
                  <a:srgbClr val="374C81"/>
                </a:solidFill>
                <a:latin typeface="Century Gothic"/>
                <a:ea typeface="ＭＳ ゴシック" panose="020B0609070205080204" pitchFamily="49" charset="-128"/>
              </a:rPr>
              <a:t>上海外国語大学</a:t>
            </a:r>
          </a:p>
        </p:txBody>
      </p:sp>
      <p:sp>
        <p:nvSpPr>
          <p:cNvPr id="7" name="テキスト ボックス 6">
            <a:extLst>
              <a:ext uri="{FF2B5EF4-FFF2-40B4-BE49-F238E27FC236}">
                <a16:creationId xmlns:a16="http://schemas.microsoft.com/office/drawing/2014/main" xmlns="" id="{EEBD869E-F8DF-4712-BC05-25F114C7D47C}"/>
              </a:ext>
            </a:extLst>
          </p:cNvPr>
          <p:cNvSpPr txBox="1"/>
          <p:nvPr/>
        </p:nvSpPr>
        <p:spPr>
          <a:xfrm>
            <a:off x="6694933" y="5298907"/>
            <a:ext cx="4896544" cy="830997"/>
          </a:xfrm>
          <a:prstGeom prst="rect">
            <a:avLst/>
          </a:prstGeom>
          <a:noFill/>
        </p:spPr>
        <p:txBody>
          <a:bodyPr wrap="square" rtlCol="0">
            <a:spAutoFit/>
          </a:bodyPr>
          <a:lstStyle/>
          <a:p>
            <a:pPr algn="ctr" defTabSz="1218987"/>
            <a:r>
              <a:rPr lang="ja-JP" altLang="en-US" sz="4800" dirty="0">
                <a:solidFill>
                  <a:srgbClr val="374C81"/>
                </a:solidFill>
                <a:latin typeface="Century Gothic"/>
                <a:ea typeface="ＭＳ ゴシック" panose="020B0609070205080204" pitchFamily="49" charset="-128"/>
              </a:rPr>
              <a:t>松江キャンパス</a:t>
            </a:r>
          </a:p>
        </p:txBody>
      </p:sp>
    </p:spTree>
    <p:extLst>
      <p:ext uri="{BB962C8B-B14F-4D97-AF65-F5344CB8AC3E}">
        <p14:creationId xmlns:p14="http://schemas.microsoft.com/office/powerpoint/2010/main" val="284577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xmlns="" id="{BE4C2261-E716-484D-8FF0-53AB5386BDD3}"/>
              </a:ext>
            </a:extLst>
          </p:cNvPr>
          <p:cNvSpPr>
            <a:spLocks noGrp="1"/>
          </p:cNvSpPr>
          <p:nvPr>
            <p:ph idx="1"/>
          </p:nvPr>
        </p:nvSpPr>
        <p:spPr/>
        <p:txBody>
          <a:bodyPr/>
          <a:lstStyle/>
          <a:p>
            <a:pPr marL="0" indent="0">
              <a:buNone/>
            </a:pPr>
            <a:r>
              <a:rPr kumimoji="1" lang="ja-JP" altLang="en-US" dirty="0"/>
              <a:t>詳細</a:t>
            </a:r>
          </a:p>
        </p:txBody>
      </p:sp>
      <p:pic>
        <p:nvPicPr>
          <p:cNvPr id="4" name="図 3">
            <a:extLst>
              <a:ext uri="{FF2B5EF4-FFF2-40B4-BE49-F238E27FC236}">
                <a16:creationId xmlns:a16="http://schemas.microsoft.com/office/drawing/2014/main" xmlns="" id="{4CC1A225-72BA-49E2-8B56-8E10870E6204}"/>
              </a:ext>
            </a:extLst>
          </p:cNvPr>
          <p:cNvPicPr>
            <a:picLocks noChangeAspect="1"/>
          </p:cNvPicPr>
          <p:nvPr/>
        </p:nvPicPr>
        <p:blipFill rotWithShape="1">
          <a:blip r:embed="rId2"/>
          <a:srcRect l="1388" t="36551" r="41761" b="13778"/>
          <a:stretch/>
        </p:blipFill>
        <p:spPr>
          <a:xfrm>
            <a:off x="2341880" y="1644790"/>
            <a:ext cx="8630920" cy="4713007"/>
          </a:xfrm>
          <a:prstGeom prst="rect">
            <a:avLst/>
          </a:prstGeom>
        </p:spPr>
      </p:pic>
      <p:sp>
        <p:nvSpPr>
          <p:cNvPr id="5" name="タイトル 1">
            <a:extLst>
              <a:ext uri="{FF2B5EF4-FFF2-40B4-BE49-F238E27FC236}">
                <a16:creationId xmlns:a16="http://schemas.microsoft.com/office/drawing/2014/main" xmlns="" id="{B0EB72E2-362B-4256-A98C-CAA1B46BBC19}"/>
              </a:ext>
            </a:extLst>
          </p:cNvPr>
          <p:cNvSpPr>
            <a:spLocks noGrp="1"/>
          </p:cNvSpPr>
          <p:nvPr>
            <p:ph type="title"/>
          </p:nvPr>
        </p:nvSpPr>
        <p:spPr>
          <a:xfrm>
            <a:off x="838200" y="365125"/>
            <a:ext cx="10515600" cy="1325563"/>
          </a:xfrm>
        </p:spPr>
        <p:txBody>
          <a:bodyPr/>
          <a:lstStyle/>
          <a:p>
            <a:r>
              <a:rPr kumimoji="1" lang="ja-JP" altLang="en-US" dirty="0"/>
              <a:t>中国での準備</a:t>
            </a:r>
          </a:p>
        </p:txBody>
      </p:sp>
    </p:spTree>
    <p:extLst>
      <p:ext uri="{BB962C8B-B14F-4D97-AF65-F5344CB8AC3E}">
        <p14:creationId xmlns:p14="http://schemas.microsoft.com/office/powerpoint/2010/main" val="2630761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1A77BAB-F607-4518-A47F-669F7A810113}"/>
              </a:ext>
            </a:extLst>
          </p:cNvPr>
          <p:cNvSpPr>
            <a:spLocks noGrp="1"/>
          </p:cNvSpPr>
          <p:nvPr>
            <p:ph type="title"/>
          </p:nvPr>
        </p:nvSpPr>
        <p:spPr/>
        <p:txBody>
          <a:bodyPr/>
          <a:lstStyle/>
          <a:p>
            <a:r>
              <a:rPr kumimoji="1" lang="ja-JP" altLang="en-US"/>
              <a:t>リハ</a:t>
            </a:r>
          </a:p>
        </p:txBody>
      </p:sp>
      <p:sp>
        <p:nvSpPr>
          <p:cNvPr id="3" name="コンテンツ プレースホルダー 2">
            <a:extLst>
              <a:ext uri="{FF2B5EF4-FFF2-40B4-BE49-F238E27FC236}">
                <a16:creationId xmlns:a16="http://schemas.microsoft.com/office/drawing/2014/main" xmlns="" id="{CF12F17B-29FC-4940-A0D7-564AA2C32445}"/>
              </a:ext>
            </a:extLst>
          </p:cNvPr>
          <p:cNvSpPr>
            <a:spLocks noGrp="1"/>
          </p:cNvSpPr>
          <p:nvPr>
            <p:ph idx="1"/>
          </p:nvPr>
        </p:nvSpPr>
        <p:spPr/>
        <p:txBody>
          <a:bodyPr/>
          <a:lstStyle/>
          <a:p>
            <a:r>
              <a:rPr lang="ja-JP" altLang="en-US" dirty="0"/>
              <a:t>みんなで遊んでみる</a:t>
            </a:r>
            <a:endParaRPr lang="en-US" altLang="ja-JP" dirty="0"/>
          </a:p>
          <a:p>
            <a:r>
              <a:rPr kumimoji="1" lang="ja-JP" altLang="en-US" dirty="0"/>
              <a:t>教室配置確認</a:t>
            </a:r>
            <a:endParaRPr kumimoji="1" lang="en-US" altLang="ja-JP" dirty="0"/>
          </a:p>
          <a:p>
            <a:r>
              <a:rPr lang="ja-JP" altLang="en-US" dirty="0"/>
              <a:t>教室装飾の決定</a:t>
            </a:r>
            <a:endParaRPr lang="en-US" altLang="ja-JP" dirty="0"/>
          </a:p>
          <a:p>
            <a:r>
              <a:rPr kumimoji="1" lang="ja-JP" altLang="en-US" dirty="0"/>
              <a:t>タイムスケジュール決定</a:t>
            </a:r>
          </a:p>
        </p:txBody>
      </p:sp>
    </p:spTree>
    <p:extLst>
      <p:ext uri="{BB962C8B-B14F-4D97-AF65-F5344CB8AC3E}">
        <p14:creationId xmlns:p14="http://schemas.microsoft.com/office/powerpoint/2010/main" val="1874517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6948DD5-B094-4BA2-AB88-AE6495F56452}"/>
              </a:ext>
            </a:extLst>
          </p:cNvPr>
          <p:cNvSpPr>
            <a:spLocks noGrp="1"/>
          </p:cNvSpPr>
          <p:nvPr>
            <p:ph type="title"/>
          </p:nvPr>
        </p:nvSpPr>
        <p:spPr/>
        <p:txBody>
          <a:bodyPr/>
          <a:lstStyle/>
          <a:p>
            <a:r>
              <a:rPr kumimoji="1" lang="ja-JP" altLang="en-US" dirty="0">
                <a:solidFill>
                  <a:schemeClr val="bg1"/>
                </a:solidFill>
              </a:rPr>
              <a:t>本番</a:t>
            </a:r>
          </a:p>
        </p:txBody>
      </p:sp>
      <p:sp>
        <p:nvSpPr>
          <p:cNvPr id="3" name="コンテンツ プレースホルダー 2">
            <a:extLst>
              <a:ext uri="{FF2B5EF4-FFF2-40B4-BE49-F238E27FC236}">
                <a16:creationId xmlns:a16="http://schemas.microsoft.com/office/drawing/2014/main" xmlns="" id="{E6CF5082-DEF3-42C9-9D3B-385E2BA6D3D2}"/>
              </a:ext>
            </a:extLst>
          </p:cNvPr>
          <p:cNvSpPr>
            <a:spLocks noGrp="1"/>
          </p:cNvSpPr>
          <p:nvPr>
            <p:ph idx="1"/>
          </p:nvPr>
        </p:nvSpPr>
        <p:spPr>
          <a:xfrm>
            <a:off x="1363913" y="365125"/>
            <a:ext cx="10515600" cy="1840601"/>
          </a:xfrm>
        </p:spPr>
        <p:txBody>
          <a:bodyPr/>
          <a:lstStyle/>
          <a:p>
            <a:pPr algn="r"/>
            <a:r>
              <a:rPr lang="ja-JP" altLang="ja-JP" dirty="0">
                <a:solidFill>
                  <a:schemeClr val="bg1"/>
                </a:solidFill>
              </a:rPr>
              <a:t>開催日時</a:t>
            </a:r>
          </a:p>
          <a:p>
            <a:pPr marL="0" indent="0" algn="r">
              <a:buNone/>
            </a:pPr>
            <a:r>
              <a:rPr lang="ja-JP" altLang="en-US" dirty="0">
                <a:solidFill>
                  <a:schemeClr val="bg1"/>
                </a:solidFill>
              </a:rPr>
              <a:t>　</a:t>
            </a:r>
            <a:r>
              <a:rPr lang="en-US" altLang="ja-JP" dirty="0">
                <a:solidFill>
                  <a:schemeClr val="bg1"/>
                </a:solidFill>
              </a:rPr>
              <a:t>12</a:t>
            </a:r>
            <a:r>
              <a:rPr lang="ja-JP" altLang="ja-JP" dirty="0">
                <a:solidFill>
                  <a:schemeClr val="bg1"/>
                </a:solidFill>
              </a:rPr>
              <a:t>月</a:t>
            </a:r>
            <a:r>
              <a:rPr lang="en-US" altLang="ja-JP" dirty="0">
                <a:solidFill>
                  <a:schemeClr val="bg1"/>
                </a:solidFill>
              </a:rPr>
              <a:t>14</a:t>
            </a:r>
            <a:r>
              <a:rPr lang="ja-JP" altLang="ja-JP" dirty="0">
                <a:solidFill>
                  <a:schemeClr val="bg1"/>
                </a:solidFill>
              </a:rPr>
              <a:t>日</a:t>
            </a:r>
            <a:r>
              <a:rPr lang="en-US" altLang="ja-JP" dirty="0">
                <a:solidFill>
                  <a:schemeClr val="bg1"/>
                </a:solidFill>
              </a:rPr>
              <a:t>(</a:t>
            </a:r>
            <a:r>
              <a:rPr lang="ja-JP" altLang="ja-JP" dirty="0">
                <a:solidFill>
                  <a:schemeClr val="bg1"/>
                </a:solidFill>
              </a:rPr>
              <a:t>金</a:t>
            </a:r>
            <a:r>
              <a:rPr lang="en-US" altLang="ja-JP" dirty="0">
                <a:solidFill>
                  <a:schemeClr val="bg1"/>
                </a:solidFill>
              </a:rPr>
              <a:t>)</a:t>
            </a:r>
            <a:r>
              <a:rPr lang="ja-JP" altLang="en-US" dirty="0">
                <a:solidFill>
                  <a:schemeClr val="bg1"/>
                </a:solidFill>
              </a:rPr>
              <a:t>　</a:t>
            </a:r>
            <a:r>
              <a:rPr lang="en-US" altLang="ja-JP" dirty="0">
                <a:solidFill>
                  <a:schemeClr val="bg1"/>
                </a:solidFill>
              </a:rPr>
              <a:t>12:30~15:00 </a:t>
            </a:r>
            <a:endParaRPr lang="ja-JP" altLang="ja-JP" dirty="0">
              <a:solidFill>
                <a:schemeClr val="bg1"/>
              </a:solidFill>
            </a:endParaRPr>
          </a:p>
          <a:p>
            <a:pPr marL="0" indent="0" algn="r">
              <a:buNone/>
            </a:pPr>
            <a:r>
              <a:rPr lang="ja-JP" altLang="ja-JP" dirty="0">
                <a:solidFill>
                  <a:schemeClr val="bg1"/>
                </a:solidFill>
              </a:rPr>
              <a:t>二号館</a:t>
            </a:r>
            <a:r>
              <a:rPr lang="en-US" altLang="ja-JP" dirty="0">
                <a:solidFill>
                  <a:schemeClr val="bg1"/>
                </a:solidFill>
              </a:rPr>
              <a:t>510 </a:t>
            </a:r>
            <a:r>
              <a:rPr lang="ja-JP" altLang="en-US" dirty="0">
                <a:solidFill>
                  <a:schemeClr val="bg1"/>
                </a:solidFill>
              </a:rPr>
              <a:t>（</a:t>
            </a:r>
            <a:r>
              <a:rPr lang="ja-JP" altLang="ja-JP" dirty="0">
                <a:solidFill>
                  <a:schemeClr val="bg1"/>
                </a:solidFill>
              </a:rPr>
              <a:t>控え室</a:t>
            </a:r>
            <a:r>
              <a:rPr lang="en-US" altLang="ja-JP" dirty="0">
                <a:solidFill>
                  <a:schemeClr val="bg1"/>
                </a:solidFill>
              </a:rPr>
              <a:t>509</a:t>
            </a:r>
            <a:r>
              <a:rPr lang="ja-JP" altLang="en-US" dirty="0">
                <a:solidFill>
                  <a:schemeClr val="bg1"/>
                </a:solidFill>
              </a:rPr>
              <a:t>）</a:t>
            </a:r>
            <a:endParaRPr lang="ja-JP" altLang="ja-JP" dirty="0">
              <a:solidFill>
                <a:schemeClr val="bg1"/>
              </a:solidFill>
            </a:endParaRPr>
          </a:p>
          <a:p>
            <a:pPr marL="0" indent="0" algn="r">
              <a:buNone/>
            </a:pPr>
            <a:endParaRPr lang="ja-JP" altLang="ja-JP" dirty="0">
              <a:solidFill>
                <a:schemeClr val="bg1"/>
              </a:solidFill>
            </a:endParaRPr>
          </a:p>
        </p:txBody>
      </p:sp>
    </p:spTree>
    <p:extLst>
      <p:ext uri="{BB962C8B-B14F-4D97-AF65-F5344CB8AC3E}">
        <p14:creationId xmlns:p14="http://schemas.microsoft.com/office/powerpoint/2010/main" val="2148220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5845162-2E92-4123-96B1-B9D0AB19EE10}"/>
              </a:ext>
            </a:extLst>
          </p:cNvPr>
          <p:cNvSpPr>
            <a:spLocks noGrp="1"/>
          </p:cNvSpPr>
          <p:nvPr>
            <p:ph type="title"/>
          </p:nvPr>
        </p:nvSpPr>
        <p:spPr/>
        <p:txBody>
          <a:bodyPr/>
          <a:lstStyle/>
          <a:p>
            <a:r>
              <a:rPr kumimoji="1" lang="ja-JP" altLang="en-US" dirty="0"/>
              <a:t>本番</a:t>
            </a:r>
          </a:p>
        </p:txBody>
      </p:sp>
      <p:sp>
        <p:nvSpPr>
          <p:cNvPr id="3" name="コンテンツ プレースホルダー 2">
            <a:extLst>
              <a:ext uri="{FF2B5EF4-FFF2-40B4-BE49-F238E27FC236}">
                <a16:creationId xmlns:a16="http://schemas.microsoft.com/office/drawing/2014/main" xmlns="" id="{79462A8C-F7DD-4CDA-9F2B-F17B2698D6CF}"/>
              </a:ext>
            </a:extLst>
          </p:cNvPr>
          <p:cNvSpPr>
            <a:spLocks noGrp="1"/>
          </p:cNvSpPr>
          <p:nvPr>
            <p:ph idx="1"/>
          </p:nvPr>
        </p:nvSpPr>
        <p:spPr>
          <a:xfrm>
            <a:off x="838200" y="1825625"/>
            <a:ext cx="10515600" cy="570103"/>
          </a:xfrm>
        </p:spPr>
        <p:txBody>
          <a:bodyPr/>
          <a:lstStyle/>
          <a:p>
            <a:pPr marL="0" indent="0">
              <a:buNone/>
            </a:pPr>
            <a:r>
              <a:rPr kumimoji="1" lang="ja-JP" altLang="en-US" dirty="0"/>
              <a:t>来場者数は　</a:t>
            </a:r>
            <a:r>
              <a:rPr lang="ja-JP" altLang="en-US" dirty="0"/>
              <a:t>　　</a:t>
            </a:r>
            <a:r>
              <a:rPr kumimoji="1" lang="ja-JP" altLang="en-US" dirty="0"/>
              <a:t>人</a:t>
            </a:r>
          </a:p>
        </p:txBody>
      </p:sp>
      <p:sp>
        <p:nvSpPr>
          <p:cNvPr id="4" name="テキスト ボックス 3">
            <a:extLst>
              <a:ext uri="{FF2B5EF4-FFF2-40B4-BE49-F238E27FC236}">
                <a16:creationId xmlns:a16="http://schemas.microsoft.com/office/drawing/2014/main" xmlns="" id="{AB3C3991-94F6-49DF-8937-9384137D4E3D}"/>
              </a:ext>
            </a:extLst>
          </p:cNvPr>
          <p:cNvSpPr txBox="1"/>
          <p:nvPr/>
        </p:nvSpPr>
        <p:spPr>
          <a:xfrm>
            <a:off x="2807208" y="1410126"/>
            <a:ext cx="9509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50</a:t>
            </a:r>
            <a:endParaRPr kumimoji="1" lang="ja-JP" altLang="en-US" sz="4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8346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E2CA82E-B84E-4B9C-8C90-FBD0328EDB50}"/>
              </a:ext>
            </a:extLst>
          </p:cNvPr>
          <p:cNvSpPr>
            <a:spLocks noGrp="1"/>
          </p:cNvSpPr>
          <p:nvPr>
            <p:ph type="title"/>
          </p:nvPr>
        </p:nvSpPr>
        <p:spPr/>
        <p:txBody>
          <a:bodyPr/>
          <a:lstStyle/>
          <a:p>
            <a:r>
              <a:rPr kumimoji="1" lang="ja-JP" altLang="en-US" dirty="0"/>
              <a:t>本番</a:t>
            </a:r>
          </a:p>
        </p:txBody>
      </p:sp>
      <p:sp>
        <p:nvSpPr>
          <p:cNvPr id="3" name="コンテンツ プレースホルダー 2">
            <a:extLst>
              <a:ext uri="{FF2B5EF4-FFF2-40B4-BE49-F238E27FC236}">
                <a16:creationId xmlns:a16="http://schemas.microsoft.com/office/drawing/2014/main" xmlns="" id="{51AF068A-BBAB-4075-99C6-4FB55C6C7DB2}"/>
              </a:ext>
            </a:extLst>
          </p:cNvPr>
          <p:cNvSpPr>
            <a:spLocks noGrp="1"/>
          </p:cNvSpPr>
          <p:nvPr>
            <p:ph idx="1"/>
          </p:nvPr>
        </p:nvSpPr>
        <p:spPr/>
        <p:txBody>
          <a:bodyPr/>
          <a:lstStyle/>
          <a:p>
            <a:pPr marL="0" indent="0">
              <a:buNone/>
            </a:pPr>
            <a:r>
              <a:rPr kumimoji="1" lang="ja-JP" altLang="en-US" dirty="0"/>
              <a:t>ブース</a:t>
            </a:r>
            <a:endParaRPr kumimoji="1" lang="en-US" altLang="ja-JP" dirty="0"/>
          </a:p>
          <a:p>
            <a:pPr marL="0" indent="0">
              <a:buNone/>
            </a:pPr>
            <a:r>
              <a:rPr lang="ja-JP" altLang="en-US" dirty="0"/>
              <a:t>　</a:t>
            </a:r>
            <a:r>
              <a:rPr lang="ja-JP" altLang="ja-JP" dirty="0"/>
              <a:t>かるた、お手玉、</a:t>
            </a:r>
            <a:r>
              <a:rPr lang="ja-JP" altLang="ja-JP" dirty="0" err="1"/>
              <a:t>けん</a:t>
            </a:r>
            <a:r>
              <a:rPr lang="ja-JP" altLang="ja-JP" dirty="0"/>
              <a:t>玉、羽根つき、福笑い、（折り紙）</a:t>
            </a:r>
            <a:endParaRPr lang="en-US" altLang="ja-JP" dirty="0"/>
          </a:p>
          <a:p>
            <a:pPr marL="0" indent="0">
              <a:buNone/>
            </a:pPr>
            <a:endParaRPr lang="en-US" altLang="ja-JP" dirty="0"/>
          </a:p>
          <a:p>
            <a:pPr marL="0" indent="0">
              <a:buNone/>
            </a:pPr>
            <a:r>
              <a:rPr kumimoji="1" lang="ja-JP" altLang="en-US" dirty="0"/>
              <a:t>参加賞として日本のお菓子を用意</a:t>
            </a:r>
          </a:p>
        </p:txBody>
      </p:sp>
      <p:pic>
        <p:nvPicPr>
          <p:cNvPr id="4" name="図 3">
            <a:extLst>
              <a:ext uri="{FF2B5EF4-FFF2-40B4-BE49-F238E27FC236}">
                <a16:creationId xmlns:a16="http://schemas.microsoft.com/office/drawing/2014/main" xmlns="" id="{30DE5BC8-AA1B-464A-884D-4529A555DA8B}"/>
              </a:ext>
            </a:extLst>
          </p:cNvPr>
          <p:cNvPicPr>
            <a:picLocks noChangeAspect="1"/>
          </p:cNvPicPr>
          <p:nvPr/>
        </p:nvPicPr>
        <p:blipFill rotWithShape="1">
          <a:blip r:embed="rId3"/>
          <a:srcRect l="10463" t="25287" r="51018" b="9931"/>
          <a:stretch/>
        </p:blipFill>
        <p:spPr>
          <a:xfrm rot="460532">
            <a:off x="8332882" y="3179975"/>
            <a:ext cx="3382911" cy="3555970"/>
          </a:xfrm>
          <a:prstGeom prst="rect">
            <a:avLst/>
          </a:prstGeom>
          <a:ln>
            <a:noFill/>
          </a:ln>
          <a:effectLst>
            <a:softEdge rad="112500"/>
          </a:effectLst>
        </p:spPr>
      </p:pic>
    </p:spTree>
    <p:extLst>
      <p:ext uri="{BB962C8B-B14F-4D97-AF65-F5344CB8AC3E}">
        <p14:creationId xmlns:p14="http://schemas.microsoft.com/office/powerpoint/2010/main" val="1642350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020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224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E9085B8-280B-4167-9DF1-D018FEED58E1}"/>
              </a:ext>
            </a:extLst>
          </p:cNvPr>
          <p:cNvSpPr>
            <a:spLocks noGrp="1"/>
          </p:cNvSpPr>
          <p:nvPr>
            <p:ph type="title"/>
          </p:nvPr>
        </p:nvSpPr>
        <p:spPr/>
        <p:txBody>
          <a:bodyPr/>
          <a:lstStyle/>
          <a:p>
            <a:r>
              <a:rPr kumimoji="1" lang="ja-JP" altLang="en-US" dirty="0"/>
              <a:t>最後に</a:t>
            </a:r>
          </a:p>
        </p:txBody>
      </p:sp>
      <p:sp>
        <p:nvSpPr>
          <p:cNvPr id="3" name="コンテンツ プレースホルダー 2">
            <a:extLst>
              <a:ext uri="{FF2B5EF4-FFF2-40B4-BE49-F238E27FC236}">
                <a16:creationId xmlns:a16="http://schemas.microsoft.com/office/drawing/2014/main" xmlns="" id="{573B07F8-1E4A-4902-AE17-B88D5E46C30B}"/>
              </a:ext>
            </a:extLst>
          </p:cNvPr>
          <p:cNvSpPr>
            <a:spLocks noGrp="1"/>
          </p:cNvSpPr>
          <p:nvPr>
            <p:ph idx="1"/>
          </p:nvPr>
        </p:nvSpPr>
        <p:spPr/>
        <p:txBody>
          <a:bodyPr/>
          <a:lstStyle/>
          <a:p>
            <a:pPr marL="0" indent="0">
              <a:buNone/>
            </a:pPr>
            <a:r>
              <a:rPr kumimoji="1" lang="en-US" altLang="ja-JP" dirty="0"/>
              <a:t>JCR</a:t>
            </a:r>
            <a:r>
              <a:rPr kumimoji="1" lang="ja-JP" altLang="en-US" dirty="0" err="1"/>
              <a:t>めっちゃ</a:t>
            </a:r>
            <a:r>
              <a:rPr kumimoji="1" lang="ja-JP" altLang="en-US" dirty="0"/>
              <a:t>楽しい！！</a:t>
            </a:r>
            <a:endParaRPr kumimoji="1" lang="en-US" altLang="ja-JP" dirty="0"/>
          </a:p>
          <a:p>
            <a:pPr marL="0" indent="0">
              <a:buNone/>
            </a:pPr>
            <a:r>
              <a:rPr lang="ja-JP" altLang="en-US" dirty="0"/>
              <a:t>是非是非やってみてほしいです！</a:t>
            </a:r>
            <a:endParaRPr kumimoji="1" lang="ja-JP" altLang="en-US" dirty="0"/>
          </a:p>
        </p:txBody>
      </p:sp>
    </p:spTree>
    <p:extLst>
      <p:ext uri="{BB962C8B-B14F-4D97-AF65-F5344CB8AC3E}">
        <p14:creationId xmlns:p14="http://schemas.microsoft.com/office/powerpoint/2010/main" val="1050716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E50DE37-9AD8-9743-B7CE-2905C22360A7}"/>
              </a:ext>
            </a:extLst>
          </p:cNvPr>
          <p:cNvSpPr>
            <a:spLocks noGrp="1"/>
          </p:cNvSpPr>
          <p:nvPr>
            <p:ph type="title"/>
          </p:nvPr>
        </p:nvSpPr>
        <p:spPr/>
        <p:txBody>
          <a:bodyPr/>
          <a:lstStyle/>
          <a:p>
            <a:r>
              <a:rPr kumimoji="1" lang="ja-JP" altLang="en-US"/>
              <a:t>学校内のイベント</a:t>
            </a:r>
          </a:p>
        </p:txBody>
      </p:sp>
      <p:sp>
        <p:nvSpPr>
          <p:cNvPr id="3" name="コンテンツ プレースホルダー 2">
            <a:extLst>
              <a:ext uri="{FF2B5EF4-FFF2-40B4-BE49-F238E27FC236}">
                <a16:creationId xmlns:a16="http://schemas.microsoft.com/office/drawing/2014/main" xmlns="" id="{07BC238B-5F82-124E-BD99-E17D6464CD8D}"/>
              </a:ext>
            </a:extLst>
          </p:cNvPr>
          <p:cNvSpPr>
            <a:spLocks noGrp="1"/>
          </p:cNvSpPr>
          <p:nvPr>
            <p:ph idx="1"/>
          </p:nvPr>
        </p:nvSpPr>
        <p:spPr/>
        <p:txBody>
          <a:bodyPr>
            <a:normAutofit/>
          </a:bodyPr>
          <a:lstStyle/>
          <a:p>
            <a:r>
              <a:rPr kumimoji="1" lang="ja-JP" altLang="en-US"/>
              <a:t>学園祭</a:t>
            </a:r>
            <a:r>
              <a:rPr kumimoji="1" lang="en-US" altLang="ja-JP" dirty="0"/>
              <a:t>(10</a:t>
            </a:r>
            <a:r>
              <a:rPr kumimoji="1" lang="ja-JP" altLang="en-US"/>
              <a:t>月中旬</a:t>
            </a:r>
            <a:r>
              <a:rPr kumimoji="1" lang="en-US" altLang="ja-JP" dirty="0"/>
              <a:t>)</a:t>
            </a:r>
          </a:p>
          <a:p>
            <a:r>
              <a:rPr kumimoji="1" lang="ja-JP" altLang="en-US"/>
              <a:t>作文コンテスト</a:t>
            </a:r>
            <a:r>
              <a:rPr kumimoji="1" lang="en-US" altLang="ja-JP" dirty="0"/>
              <a:t>(10</a:t>
            </a:r>
            <a:r>
              <a:rPr kumimoji="1" lang="ja-JP" altLang="en-US"/>
              <a:t>月末</a:t>
            </a:r>
            <a:r>
              <a:rPr kumimoji="1" lang="en-US" altLang="ja-JP" dirty="0"/>
              <a:t>)</a:t>
            </a:r>
          </a:p>
          <a:p>
            <a:r>
              <a:rPr lang="ja-JP" altLang="en-US"/>
              <a:t>農村訪問（孔子学院奨学金）</a:t>
            </a:r>
            <a:r>
              <a:rPr lang="en-US" altLang="ja-JP" dirty="0"/>
              <a:t>(11</a:t>
            </a:r>
            <a:r>
              <a:rPr lang="ja-JP" altLang="en-US"/>
              <a:t>月末</a:t>
            </a:r>
            <a:r>
              <a:rPr lang="en-US" altLang="ja-JP" dirty="0"/>
              <a:t>)</a:t>
            </a:r>
            <a:endParaRPr kumimoji="1" lang="en-US" altLang="ja-JP" dirty="0"/>
          </a:p>
          <a:p>
            <a:r>
              <a:rPr lang="ja-JP" altLang="en-US"/>
              <a:t>スピーチコンテスト</a:t>
            </a:r>
            <a:r>
              <a:rPr lang="en-US" altLang="ja-JP" dirty="0"/>
              <a:t>(11</a:t>
            </a:r>
            <a:r>
              <a:rPr lang="ja-JP" altLang="en-US"/>
              <a:t>月末</a:t>
            </a:r>
            <a:r>
              <a:rPr lang="en-US" altLang="ja-JP" dirty="0"/>
              <a:t>)</a:t>
            </a:r>
          </a:p>
          <a:p>
            <a:r>
              <a:rPr kumimoji="1" lang="ja-JP" altLang="en-US"/>
              <a:t>ピクニック</a:t>
            </a:r>
            <a:endParaRPr kumimoji="1" lang="en-US" altLang="ja-JP" dirty="0"/>
          </a:p>
          <a:p>
            <a:r>
              <a:rPr lang="ja-JP" altLang="en-US"/>
              <a:t>クラス会</a:t>
            </a:r>
            <a:endParaRPr lang="en-US" altLang="ja-JP" dirty="0"/>
          </a:p>
          <a:p>
            <a:r>
              <a:rPr kumimoji="1" lang="ja-JP" altLang="en-US"/>
              <a:t>新年パーティー</a:t>
            </a:r>
            <a:r>
              <a:rPr kumimoji="1" lang="en-US" altLang="ja-JP" dirty="0"/>
              <a:t>(</a:t>
            </a:r>
            <a:r>
              <a:rPr kumimoji="1" lang="ja-JP" altLang="en-US"/>
              <a:t>クリスマス</a:t>
            </a:r>
            <a:r>
              <a:rPr kumimoji="1" lang="en-US" altLang="ja-JP" dirty="0"/>
              <a:t>12/24)</a:t>
            </a:r>
            <a:endParaRPr kumimoji="1" lang="ja-JP" altLang="en-US"/>
          </a:p>
        </p:txBody>
      </p:sp>
    </p:spTree>
    <p:extLst>
      <p:ext uri="{BB962C8B-B14F-4D97-AF65-F5344CB8AC3E}">
        <p14:creationId xmlns:p14="http://schemas.microsoft.com/office/powerpoint/2010/main" val="1311539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4C18A6C-E51A-5545-A152-DA1D672DEE55}"/>
              </a:ext>
            </a:extLst>
          </p:cNvPr>
          <p:cNvSpPr>
            <a:spLocks noGrp="1"/>
          </p:cNvSpPr>
          <p:nvPr>
            <p:ph type="title"/>
          </p:nvPr>
        </p:nvSpPr>
        <p:spPr>
          <a:xfrm>
            <a:off x="838200" y="424826"/>
            <a:ext cx="7886700" cy="1325563"/>
          </a:xfrm>
        </p:spPr>
        <p:txBody>
          <a:bodyPr>
            <a:normAutofit/>
          </a:bodyPr>
          <a:lstStyle/>
          <a:p>
            <a:r>
              <a:rPr kumimoji="1" lang="ja-JP" altLang="en-US" dirty="0"/>
              <a:t>農村訪問</a:t>
            </a:r>
            <a:r>
              <a:rPr kumimoji="1" lang="en-US" altLang="ja-JP" dirty="0"/>
              <a:t>(</a:t>
            </a:r>
            <a:r>
              <a:rPr lang="zh-Hans" altLang="en-US" dirty="0"/>
              <a:t>江苏省</a:t>
            </a:r>
            <a:r>
              <a:rPr lang="en-US" altLang="zh-Hans" dirty="0"/>
              <a:t>)</a:t>
            </a:r>
            <a:endParaRPr kumimoji="1" lang="ja-JP" altLang="en-US" dirty="0"/>
          </a:p>
        </p:txBody>
      </p:sp>
      <p:sp>
        <p:nvSpPr>
          <p:cNvPr id="3" name="コンテンツ プレースホルダー 2">
            <a:extLst>
              <a:ext uri="{FF2B5EF4-FFF2-40B4-BE49-F238E27FC236}">
                <a16:creationId xmlns:a16="http://schemas.microsoft.com/office/drawing/2014/main" xmlns="" id="{D8596BA1-941A-CE4F-B69D-EE464C6C4C31}"/>
              </a:ext>
            </a:extLst>
          </p:cNvPr>
          <p:cNvSpPr>
            <a:spLocks noGrp="1"/>
          </p:cNvSpPr>
          <p:nvPr>
            <p:ph idx="1"/>
          </p:nvPr>
        </p:nvSpPr>
        <p:spPr/>
        <p:txBody>
          <a:bodyPr/>
          <a:lstStyle/>
          <a:p>
            <a:r>
              <a:rPr kumimoji="1" lang="ja-JP" altLang="en-US" dirty="0"/>
              <a:t>住宅訪問</a:t>
            </a:r>
            <a:endParaRPr kumimoji="1" lang="en-US" altLang="ja-JP" dirty="0"/>
          </a:p>
          <a:p>
            <a:r>
              <a:rPr lang="ja-JP" altLang="en-US" dirty="0"/>
              <a:t>博物館見学</a:t>
            </a:r>
            <a:endParaRPr lang="en-US" altLang="ja-JP" dirty="0"/>
          </a:p>
          <a:p>
            <a:r>
              <a:rPr kumimoji="1" lang="ja-JP" altLang="en-US" dirty="0"/>
              <a:t>農業体験</a:t>
            </a:r>
            <a:endParaRPr kumimoji="1" lang="en-US" altLang="ja-JP" dirty="0"/>
          </a:p>
          <a:p>
            <a:r>
              <a:rPr kumimoji="1" lang="ja-JP" altLang="en-US" dirty="0"/>
              <a:t>ご飯作り</a:t>
            </a:r>
            <a:endParaRPr kumimoji="1" lang="en-US" altLang="ja-JP" dirty="0"/>
          </a:p>
          <a:p>
            <a:r>
              <a:rPr lang="ja-JP" altLang="en-US" dirty="0"/>
              <a:t>キャンプ</a:t>
            </a:r>
            <a:r>
              <a:rPr lang="en-US" altLang="ja-JP" dirty="0"/>
              <a:t/>
            </a:r>
            <a:br>
              <a:rPr lang="en-US" altLang="ja-JP" dirty="0"/>
            </a:br>
            <a:r>
              <a:rPr lang="ja-JP" altLang="en-US" dirty="0"/>
              <a:t>ファイヤー</a:t>
            </a:r>
            <a:endParaRPr lang="en-US" altLang="ja-JP" dirty="0"/>
          </a:p>
          <a:p>
            <a:r>
              <a:rPr kumimoji="1" lang="ja-JP" altLang="en-US" dirty="0"/>
              <a:t>老人訪問</a:t>
            </a:r>
            <a:endParaRPr kumimoji="1" lang="en-US" altLang="zh-Hans" dirty="0"/>
          </a:p>
          <a:p>
            <a:pPr marL="0" indent="0">
              <a:buNone/>
            </a:pPr>
            <a:r>
              <a:rPr kumimoji="1" lang="zh-Hans" altLang="en-US" dirty="0"/>
              <a:t>  </a:t>
            </a:r>
            <a:endParaRPr kumimoji="1" lang="ja-JP" altLang="en-US" dirty="0"/>
          </a:p>
        </p:txBody>
      </p:sp>
      <p:grpSp>
        <p:nvGrpSpPr>
          <p:cNvPr id="12" name="グループ化 11">
            <a:extLst>
              <a:ext uri="{FF2B5EF4-FFF2-40B4-BE49-F238E27FC236}">
                <a16:creationId xmlns:a16="http://schemas.microsoft.com/office/drawing/2014/main" xmlns="" id="{446C479C-9EAE-674B-ADEF-F50926175791}"/>
              </a:ext>
            </a:extLst>
          </p:cNvPr>
          <p:cNvGrpSpPr/>
          <p:nvPr/>
        </p:nvGrpSpPr>
        <p:grpSpPr>
          <a:xfrm>
            <a:off x="4439752" y="1825625"/>
            <a:ext cx="5599599" cy="3928438"/>
            <a:chOff x="1627321" y="555032"/>
            <a:chExt cx="7698499" cy="5765371"/>
          </a:xfrm>
        </p:grpSpPr>
        <p:pic>
          <p:nvPicPr>
            <p:cNvPr id="5" name="図 4">
              <a:extLst>
                <a:ext uri="{FF2B5EF4-FFF2-40B4-BE49-F238E27FC236}">
                  <a16:creationId xmlns:a16="http://schemas.microsoft.com/office/drawing/2014/main" xmlns="" id="{D3E3BFB8-B3C9-7542-8663-DBD2EB068402}"/>
                </a:ext>
              </a:extLst>
            </p:cNvPr>
            <p:cNvPicPr>
              <a:picLocks noChangeAspect="1"/>
            </p:cNvPicPr>
            <p:nvPr/>
          </p:nvPicPr>
          <p:blipFill>
            <a:blip r:embed="rId2"/>
            <a:stretch>
              <a:fillRect/>
            </a:stretch>
          </p:blipFill>
          <p:spPr>
            <a:xfrm>
              <a:off x="5470902" y="555032"/>
              <a:ext cx="3843580" cy="2882685"/>
            </a:xfrm>
            <a:prstGeom prst="rect">
              <a:avLst/>
            </a:prstGeom>
          </p:spPr>
        </p:pic>
        <p:pic>
          <p:nvPicPr>
            <p:cNvPr id="7" name="図 6">
              <a:extLst>
                <a:ext uri="{FF2B5EF4-FFF2-40B4-BE49-F238E27FC236}">
                  <a16:creationId xmlns:a16="http://schemas.microsoft.com/office/drawing/2014/main" xmlns="" id="{45A36BD0-E82A-5540-AD47-FCB5CEFAB71A}"/>
                </a:ext>
              </a:extLst>
            </p:cNvPr>
            <p:cNvPicPr>
              <a:picLocks noChangeAspect="1"/>
            </p:cNvPicPr>
            <p:nvPr/>
          </p:nvPicPr>
          <p:blipFill>
            <a:blip r:embed="rId3"/>
            <a:stretch>
              <a:fillRect/>
            </a:stretch>
          </p:blipFill>
          <p:spPr>
            <a:xfrm>
              <a:off x="5470902" y="3429214"/>
              <a:ext cx="3854918" cy="2891189"/>
            </a:xfrm>
            <a:prstGeom prst="rect">
              <a:avLst/>
            </a:prstGeom>
          </p:spPr>
        </p:pic>
        <p:pic>
          <p:nvPicPr>
            <p:cNvPr id="9" name="図 8">
              <a:extLst>
                <a:ext uri="{FF2B5EF4-FFF2-40B4-BE49-F238E27FC236}">
                  <a16:creationId xmlns:a16="http://schemas.microsoft.com/office/drawing/2014/main" xmlns="" id="{BB3ECE3B-8101-FF41-9A9E-6E60FF85DF4E}"/>
                </a:ext>
              </a:extLst>
            </p:cNvPr>
            <p:cNvPicPr>
              <a:picLocks noChangeAspect="1"/>
            </p:cNvPicPr>
            <p:nvPr/>
          </p:nvPicPr>
          <p:blipFill>
            <a:blip r:embed="rId4"/>
            <a:stretch>
              <a:fillRect/>
            </a:stretch>
          </p:blipFill>
          <p:spPr>
            <a:xfrm>
              <a:off x="1627322" y="563535"/>
              <a:ext cx="3843580" cy="2882685"/>
            </a:xfrm>
            <a:prstGeom prst="rect">
              <a:avLst/>
            </a:prstGeom>
          </p:spPr>
        </p:pic>
        <p:pic>
          <p:nvPicPr>
            <p:cNvPr id="11" name="図 10">
              <a:extLst>
                <a:ext uri="{FF2B5EF4-FFF2-40B4-BE49-F238E27FC236}">
                  <a16:creationId xmlns:a16="http://schemas.microsoft.com/office/drawing/2014/main" xmlns="" id="{6E83B554-A194-0F4F-8217-DC416939AB2A}"/>
                </a:ext>
              </a:extLst>
            </p:cNvPr>
            <p:cNvPicPr>
              <a:picLocks noChangeAspect="1"/>
            </p:cNvPicPr>
            <p:nvPr/>
          </p:nvPicPr>
          <p:blipFill rotWithShape="1">
            <a:blip r:embed="rId5"/>
            <a:srcRect l="21143" t="11679" r="21143" b="11678"/>
            <a:stretch/>
          </p:blipFill>
          <p:spPr>
            <a:xfrm>
              <a:off x="1627321" y="3437717"/>
              <a:ext cx="3843581" cy="2882686"/>
            </a:xfrm>
            <a:prstGeom prst="rect">
              <a:avLst/>
            </a:prstGeom>
          </p:spPr>
        </p:pic>
      </p:grpSp>
    </p:spTree>
    <p:extLst>
      <p:ext uri="{BB962C8B-B14F-4D97-AF65-F5344CB8AC3E}">
        <p14:creationId xmlns:p14="http://schemas.microsoft.com/office/powerpoint/2010/main" val="1920762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B955746E-A6C9-44FA-A06B-A46DE2DDD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1"/>
            <a:ext cx="6094413" cy="4566394"/>
          </a:xfrm>
          <a:prstGeom prst="rect">
            <a:avLst/>
          </a:prstGeom>
        </p:spPr>
      </p:pic>
      <p:sp>
        <p:nvSpPr>
          <p:cNvPr id="6" name="テキスト ボックス 5">
            <a:extLst>
              <a:ext uri="{FF2B5EF4-FFF2-40B4-BE49-F238E27FC236}">
                <a16:creationId xmlns:a16="http://schemas.microsoft.com/office/drawing/2014/main" xmlns="" id="{5BC3509F-7E87-4333-A370-D9D357FB3092}"/>
              </a:ext>
            </a:extLst>
          </p:cNvPr>
          <p:cNvSpPr txBox="1"/>
          <p:nvPr/>
        </p:nvSpPr>
        <p:spPr>
          <a:xfrm>
            <a:off x="384497" y="5085184"/>
            <a:ext cx="5328592" cy="1200329"/>
          </a:xfrm>
          <a:prstGeom prst="rect">
            <a:avLst/>
          </a:prstGeom>
          <a:noFill/>
        </p:spPr>
        <p:txBody>
          <a:bodyPr wrap="square" rtlCol="0">
            <a:spAutoFit/>
          </a:bodyPr>
          <a:lstStyle/>
          <a:p>
            <a:pPr algn="ctr" defTabSz="1218987"/>
            <a:r>
              <a:rPr lang="ja-JP" altLang="en-US" sz="7200" dirty="0">
                <a:solidFill>
                  <a:srgbClr val="374C81"/>
                </a:solidFill>
                <a:latin typeface="Century Gothic"/>
                <a:ea typeface="ＭＳ ゴシック" panose="020B0609070205080204" pitchFamily="49" charset="-128"/>
              </a:rPr>
              <a:t>上外迎賓館</a:t>
            </a:r>
          </a:p>
        </p:txBody>
      </p:sp>
      <p:pic>
        <p:nvPicPr>
          <p:cNvPr id="4" name="図 3">
            <a:extLst>
              <a:ext uri="{FF2B5EF4-FFF2-40B4-BE49-F238E27FC236}">
                <a16:creationId xmlns:a16="http://schemas.microsoft.com/office/drawing/2014/main" xmlns="" id="{96109E9E-F6C1-43B2-B3EB-9FA8D57A0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287190"/>
            <a:ext cx="6094413" cy="4570810"/>
          </a:xfrm>
          <a:prstGeom prst="rect">
            <a:avLst/>
          </a:prstGeom>
        </p:spPr>
      </p:pic>
      <p:sp>
        <p:nvSpPr>
          <p:cNvPr id="7" name="テキスト ボックス 6">
            <a:extLst>
              <a:ext uri="{FF2B5EF4-FFF2-40B4-BE49-F238E27FC236}">
                <a16:creationId xmlns:a16="http://schemas.microsoft.com/office/drawing/2014/main" xmlns="" id="{9E1D0687-6F78-4052-B97D-FD7E7A9F643B}"/>
              </a:ext>
            </a:extLst>
          </p:cNvPr>
          <p:cNvSpPr txBox="1"/>
          <p:nvPr/>
        </p:nvSpPr>
        <p:spPr>
          <a:xfrm>
            <a:off x="6591262" y="548680"/>
            <a:ext cx="5112568" cy="1077218"/>
          </a:xfrm>
          <a:prstGeom prst="rect">
            <a:avLst/>
          </a:prstGeom>
          <a:noFill/>
        </p:spPr>
        <p:txBody>
          <a:bodyPr wrap="square" rtlCol="0">
            <a:spAutoFit/>
          </a:bodyPr>
          <a:lstStyle/>
          <a:p>
            <a:pPr defTabSz="1218987"/>
            <a:r>
              <a:rPr lang="ja-JP" altLang="en-US" sz="3200" dirty="0">
                <a:solidFill>
                  <a:srgbClr val="374C81"/>
                </a:solidFill>
                <a:latin typeface="Century Gothic"/>
                <a:ea typeface="ＭＳ ゴシック" panose="020B0609070205080204" pitchFamily="49" charset="-128"/>
              </a:rPr>
              <a:t>大学校内にあり、交通環境や設備が整っている</a:t>
            </a:r>
          </a:p>
        </p:txBody>
      </p:sp>
    </p:spTree>
    <p:extLst>
      <p:ext uri="{BB962C8B-B14F-4D97-AF65-F5344CB8AC3E}">
        <p14:creationId xmlns:p14="http://schemas.microsoft.com/office/powerpoint/2010/main" val="410202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B194A7F-C3E1-AA47-8772-8867F8F7880D}"/>
              </a:ext>
            </a:extLst>
          </p:cNvPr>
          <p:cNvSpPr>
            <a:spLocks noGrp="1"/>
          </p:cNvSpPr>
          <p:nvPr>
            <p:ph type="title"/>
          </p:nvPr>
        </p:nvSpPr>
        <p:spPr/>
        <p:txBody>
          <a:bodyPr/>
          <a:lstStyle/>
          <a:p>
            <a:r>
              <a:rPr kumimoji="1" lang="ja-JP" altLang="en-US"/>
              <a:t>スピーチコンテスト</a:t>
            </a:r>
            <a:r>
              <a:rPr kumimoji="1" lang="en-US" altLang="ja-JP" dirty="0"/>
              <a:t>(11/27)</a:t>
            </a:r>
            <a:endParaRPr kumimoji="1" lang="ja-JP" altLang="en-US"/>
          </a:p>
        </p:txBody>
      </p:sp>
      <p:sp>
        <p:nvSpPr>
          <p:cNvPr id="6" name="テキスト ボックス 5">
            <a:extLst>
              <a:ext uri="{FF2B5EF4-FFF2-40B4-BE49-F238E27FC236}">
                <a16:creationId xmlns:a16="http://schemas.microsoft.com/office/drawing/2014/main" xmlns="" id="{96F85DD8-F8F7-B74C-9FA2-4ACDEF092BDD}"/>
              </a:ext>
            </a:extLst>
          </p:cNvPr>
          <p:cNvSpPr txBox="1"/>
          <p:nvPr/>
        </p:nvSpPr>
        <p:spPr>
          <a:xfrm>
            <a:off x="2267920" y="2095783"/>
            <a:ext cx="2680189" cy="1661993"/>
          </a:xfrm>
          <a:prstGeom prst="rect">
            <a:avLst/>
          </a:prstGeom>
          <a:noFill/>
        </p:spPr>
        <p:txBody>
          <a:bodyPr wrap="square" rtlCol="0">
            <a:spAutoFit/>
          </a:bodyPr>
          <a:lstStyle/>
          <a:p>
            <a:r>
              <a:rPr lang="ja-JP" altLang="en-US" sz="2800">
                <a:solidFill>
                  <a:prstClr val="black"/>
                </a:solidFill>
                <a:latin typeface="Calibri" panose="020F0502020204030204"/>
                <a:ea typeface="游ゴシック" panose="020B0400000000000000" pitchFamily="50" charset="-128"/>
              </a:rPr>
              <a:t>一等</a:t>
            </a:r>
            <a:r>
              <a:rPr lang="zh-Hans" altLang="en-US" sz="2800" dirty="0">
                <a:solidFill>
                  <a:prstClr val="black"/>
                </a:solidFill>
                <a:latin typeface="Calibri" panose="020F0502020204030204"/>
                <a:ea typeface="等线" panose="02010600030101010101" pitchFamily="2" charset="-122"/>
              </a:rPr>
              <a:t>奖   </a:t>
            </a:r>
            <a:r>
              <a:rPr lang="en-US" altLang="zh-Hans" sz="2800" dirty="0">
                <a:solidFill>
                  <a:prstClr val="black"/>
                </a:solidFill>
                <a:latin typeface="Calibri" panose="020F0502020204030204"/>
                <a:ea typeface="等线" panose="02010600030101010101" pitchFamily="2" charset="-122"/>
              </a:rPr>
              <a:t>600</a:t>
            </a:r>
            <a:r>
              <a:rPr lang="ja-JP" altLang="en-US" sz="2800">
                <a:solidFill>
                  <a:prstClr val="black"/>
                </a:solidFill>
                <a:latin typeface="Calibri" panose="020F0502020204030204"/>
                <a:ea typeface="游ゴシック" panose="020B0400000000000000" pitchFamily="50" charset="-128"/>
              </a:rPr>
              <a:t>元　</a:t>
            </a:r>
            <a:endParaRPr lang="en-US" altLang="ja-JP" sz="2800" dirty="0">
              <a:solidFill>
                <a:prstClr val="black"/>
              </a:solidFill>
              <a:latin typeface="Calibri" panose="020F0502020204030204"/>
              <a:ea typeface="游ゴシック" panose="020B0400000000000000" pitchFamily="50" charset="-128"/>
            </a:endParaRPr>
          </a:p>
          <a:p>
            <a:r>
              <a:rPr lang="ja-JP" altLang="en-US" sz="2800">
                <a:solidFill>
                  <a:prstClr val="black"/>
                </a:solidFill>
                <a:latin typeface="Calibri" panose="020F0502020204030204"/>
                <a:ea typeface="游ゴシック" panose="020B0400000000000000" pitchFamily="50" charset="-128"/>
              </a:rPr>
              <a:t>二等</a:t>
            </a:r>
            <a:r>
              <a:rPr lang="zh-Hans" altLang="en-US" sz="2800" dirty="0">
                <a:solidFill>
                  <a:prstClr val="black"/>
                </a:solidFill>
                <a:latin typeface="Calibri" panose="020F0502020204030204"/>
                <a:ea typeface="等线" panose="02010600030101010101" pitchFamily="2" charset="-122"/>
              </a:rPr>
              <a:t>奖</a:t>
            </a:r>
            <a:r>
              <a:rPr lang="en-US" altLang="zh-Hans" sz="2800" dirty="0">
                <a:solidFill>
                  <a:prstClr val="black"/>
                </a:solidFill>
                <a:latin typeface="Calibri" panose="020F0502020204030204"/>
                <a:ea typeface="等线" panose="02010600030101010101" pitchFamily="2" charset="-122"/>
              </a:rPr>
              <a:t>   400</a:t>
            </a:r>
            <a:r>
              <a:rPr lang="ja-JP" altLang="en-US" sz="2800">
                <a:solidFill>
                  <a:prstClr val="black"/>
                </a:solidFill>
                <a:latin typeface="Calibri" panose="020F0502020204030204"/>
                <a:ea typeface="游ゴシック" panose="020B0400000000000000" pitchFamily="50" charset="-128"/>
              </a:rPr>
              <a:t>元</a:t>
            </a:r>
            <a:endParaRPr lang="en-US" altLang="ja-JP" sz="2800" dirty="0">
              <a:solidFill>
                <a:prstClr val="black"/>
              </a:solidFill>
              <a:latin typeface="Calibri" panose="020F0502020204030204"/>
              <a:ea typeface="游ゴシック" panose="020B0400000000000000" pitchFamily="50" charset="-128"/>
            </a:endParaRPr>
          </a:p>
          <a:p>
            <a:r>
              <a:rPr lang="ja-JP" altLang="en-US" sz="2800">
                <a:solidFill>
                  <a:prstClr val="black"/>
                </a:solidFill>
                <a:latin typeface="Calibri" panose="020F0502020204030204"/>
                <a:ea typeface="游ゴシック" panose="020B0400000000000000" pitchFamily="50" charset="-128"/>
              </a:rPr>
              <a:t>三等</a:t>
            </a:r>
            <a:r>
              <a:rPr lang="zh-Hans" altLang="en-US" sz="2800" dirty="0">
                <a:solidFill>
                  <a:prstClr val="black"/>
                </a:solidFill>
                <a:latin typeface="Calibri" panose="020F0502020204030204"/>
                <a:ea typeface="等线" panose="02010600030101010101" pitchFamily="2" charset="-122"/>
              </a:rPr>
              <a:t>奖</a:t>
            </a:r>
            <a:r>
              <a:rPr lang="en-US" altLang="zh-Hans" sz="2800" dirty="0">
                <a:solidFill>
                  <a:prstClr val="black"/>
                </a:solidFill>
                <a:latin typeface="Calibri" panose="020F0502020204030204"/>
                <a:ea typeface="等线" panose="02010600030101010101" pitchFamily="2" charset="-122"/>
              </a:rPr>
              <a:t>   200</a:t>
            </a:r>
            <a:r>
              <a:rPr lang="ja-JP" altLang="en-US" sz="2800">
                <a:solidFill>
                  <a:prstClr val="black"/>
                </a:solidFill>
                <a:latin typeface="Calibri" panose="020F0502020204030204"/>
                <a:ea typeface="游ゴシック" panose="020B0400000000000000" pitchFamily="50" charset="-128"/>
              </a:rPr>
              <a:t>元</a:t>
            </a:r>
            <a:endParaRPr lang="en-US" altLang="zh-Hans" sz="2800" dirty="0">
              <a:solidFill>
                <a:prstClr val="black"/>
              </a:solidFill>
              <a:latin typeface="Calibri" panose="020F0502020204030204"/>
              <a:ea typeface="等线" panose="02010600030101010101" pitchFamily="2" charset="-122"/>
            </a:endParaRPr>
          </a:p>
          <a:p>
            <a:endParaRPr lang="ja-JP" altLang="en-US">
              <a:solidFill>
                <a:prstClr val="black"/>
              </a:solidFill>
              <a:latin typeface="Calibri"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xmlns="" id="{1164CC4F-DDD4-5F47-A886-386E2C326F81}"/>
              </a:ext>
            </a:extLst>
          </p:cNvPr>
          <p:cNvSpPr txBox="1"/>
          <p:nvPr/>
        </p:nvSpPr>
        <p:spPr>
          <a:xfrm>
            <a:off x="1740976" y="3978204"/>
            <a:ext cx="3363132" cy="461665"/>
          </a:xfrm>
          <a:prstGeom prst="rect">
            <a:avLst/>
          </a:prstGeom>
          <a:noFill/>
        </p:spPr>
        <p:txBody>
          <a:bodyPr wrap="square" rtlCol="0">
            <a:spAutoFit/>
          </a:bodyPr>
          <a:lstStyle/>
          <a:p>
            <a:r>
              <a:rPr lang="zh-Hans" altLang="en-US" sz="2400" dirty="0">
                <a:solidFill>
                  <a:prstClr val="black"/>
                </a:solidFill>
                <a:latin typeface="Calibri" panose="020F0502020204030204"/>
                <a:ea typeface="等线" panose="02010600030101010101" pitchFamily="2" charset="-122"/>
              </a:rPr>
              <a:t>大隈优花</a:t>
            </a:r>
            <a:r>
              <a:rPr lang="ja-JP" altLang="en-US" sz="2400">
                <a:solidFill>
                  <a:prstClr val="black"/>
                </a:solidFill>
                <a:latin typeface="Calibri" panose="020F0502020204030204"/>
                <a:ea typeface="游ゴシック" panose="020B0400000000000000" pitchFamily="50" charset="-128"/>
              </a:rPr>
              <a:t>さんが出場！</a:t>
            </a:r>
          </a:p>
        </p:txBody>
      </p:sp>
      <p:pic>
        <p:nvPicPr>
          <p:cNvPr id="10" name="コンテンツ プレースホルダー 9">
            <a:extLst>
              <a:ext uri="{FF2B5EF4-FFF2-40B4-BE49-F238E27FC236}">
                <a16:creationId xmlns:a16="http://schemas.microsoft.com/office/drawing/2014/main" xmlns="" id="{79EA673F-699A-8344-867C-D2000875D71F}"/>
              </a:ext>
            </a:extLst>
          </p:cNvPr>
          <p:cNvPicPr>
            <a:picLocks noGrp="1" noChangeAspect="1"/>
          </p:cNvPicPr>
          <p:nvPr>
            <p:ph idx="1"/>
          </p:nvPr>
        </p:nvPicPr>
        <p:blipFill rotWithShape="1">
          <a:blip r:embed="rId2"/>
          <a:srcRect l="14297" t="19077"/>
          <a:stretch/>
        </p:blipFill>
        <p:spPr>
          <a:xfrm>
            <a:off x="4948109" y="2095782"/>
            <a:ext cx="5339851" cy="3781586"/>
          </a:xfrm>
        </p:spPr>
      </p:pic>
    </p:spTree>
    <p:extLst>
      <p:ext uri="{BB962C8B-B14F-4D97-AF65-F5344CB8AC3E}">
        <p14:creationId xmlns:p14="http://schemas.microsoft.com/office/powerpoint/2010/main" val="3394369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8EA95D8-6E00-454E-96A9-CA42A260AD4C}"/>
              </a:ext>
            </a:extLst>
          </p:cNvPr>
          <p:cNvSpPr>
            <a:spLocks noGrp="1"/>
          </p:cNvSpPr>
          <p:nvPr>
            <p:ph type="title"/>
          </p:nvPr>
        </p:nvSpPr>
        <p:spPr/>
        <p:txBody>
          <a:bodyPr/>
          <a:lstStyle/>
          <a:p>
            <a:r>
              <a:rPr kumimoji="1" lang="ja-JP" altLang="en-US"/>
              <a:t>ピクニック</a:t>
            </a:r>
          </a:p>
        </p:txBody>
      </p:sp>
      <p:sp>
        <p:nvSpPr>
          <p:cNvPr id="3" name="コンテンツ プレースホルダー 2">
            <a:extLst>
              <a:ext uri="{FF2B5EF4-FFF2-40B4-BE49-F238E27FC236}">
                <a16:creationId xmlns:a16="http://schemas.microsoft.com/office/drawing/2014/main" xmlns="" id="{365216EF-0574-0142-BB16-FFE84859542F}"/>
              </a:ext>
            </a:extLst>
          </p:cNvPr>
          <p:cNvSpPr>
            <a:spLocks noGrp="1"/>
          </p:cNvSpPr>
          <p:nvPr>
            <p:ph idx="1"/>
          </p:nvPr>
        </p:nvSpPr>
        <p:spPr/>
        <p:txBody>
          <a:bodyPr/>
          <a:lstStyle/>
          <a:p>
            <a:r>
              <a:rPr kumimoji="1" lang="zh-Hans" altLang="en-US" dirty="0"/>
              <a:t>苏州</a:t>
            </a:r>
            <a:r>
              <a:rPr kumimoji="1" lang="ja-JP" altLang="en-US"/>
              <a:t>　</a:t>
            </a:r>
            <a:r>
              <a:rPr kumimoji="1" lang="zh-Hans" altLang="en-US" dirty="0"/>
              <a:t>同里古镇</a:t>
            </a:r>
            <a:endParaRPr kumimoji="1" lang="en-US" altLang="zh-Hans" dirty="0"/>
          </a:p>
          <a:p>
            <a:r>
              <a:rPr lang="ja-JP" altLang="en-US"/>
              <a:t>大学からバス</a:t>
            </a:r>
            <a:endParaRPr lang="en-US" altLang="zh-Hans" dirty="0"/>
          </a:p>
          <a:p>
            <a:r>
              <a:rPr kumimoji="1" lang="ja-JP" altLang="en-US"/>
              <a:t>参加費</a:t>
            </a:r>
            <a:r>
              <a:rPr kumimoji="1" lang="en-US" altLang="ja-JP" dirty="0"/>
              <a:t>1</a:t>
            </a:r>
            <a:r>
              <a:rPr kumimoji="1" lang="ja-JP" altLang="en-US"/>
              <a:t>人</a:t>
            </a:r>
            <a:r>
              <a:rPr kumimoji="1" lang="en-US" altLang="ja-JP" dirty="0"/>
              <a:t>50</a:t>
            </a:r>
            <a:r>
              <a:rPr kumimoji="1" lang="ja-JP" altLang="en-US"/>
              <a:t>元</a:t>
            </a:r>
            <a:endParaRPr kumimoji="1" lang="en-US" altLang="ja-JP" dirty="0"/>
          </a:p>
          <a:p>
            <a:r>
              <a:rPr kumimoji="1" lang="ja-JP" altLang="en-US"/>
              <a:t>クラス行動</a:t>
            </a:r>
            <a:endParaRPr lang="en-US" altLang="ja-JP" dirty="0"/>
          </a:p>
          <a:p>
            <a:r>
              <a:rPr kumimoji="1" lang="ja-JP" altLang="en-US"/>
              <a:t>食べ物付き</a:t>
            </a:r>
            <a:endParaRPr kumimoji="1" lang="en-US" altLang="ja-JP" dirty="0"/>
          </a:p>
          <a:p>
            <a:r>
              <a:rPr lang="ja-JP" altLang="en-US"/>
              <a:t>３</a:t>
            </a:r>
            <a:r>
              <a:rPr lang="en-US" altLang="ja-JP" dirty="0"/>
              <a:t>〜</a:t>
            </a:r>
            <a:r>
              <a:rPr lang="ja-JP" altLang="en-US"/>
              <a:t>４時間自由散策</a:t>
            </a:r>
            <a:endParaRPr kumimoji="1" lang="ja-JP" altLang="en-US"/>
          </a:p>
        </p:txBody>
      </p:sp>
      <p:pic>
        <p:nvPicPr>
          <p:cNvPr id="9" name="図 8">
            <a:extLst>
              <a:ext uri="{FF2B5EF4-FFF2-40B4-BE49-F238E27FC236}">
                <a16:creationId xmlns:a16="http://schemas.microsoft.com/office/drawing/2014/main" xmlns="" id="{FCB348DF-718F-004A-9E24-17E39C6DE8AA}"/>
              </a:ext>
            </a:extLst>
          </p:cNvPr>
          <p:cNvPicPr>
            <a:picLocks noChangeAspect="1"/>
          </p:cNvPicPr>
          <p:nvPr/>
        </p:nvPicPr>
        <p:blipFill>
          <a:blip r:embed="rId2"/>
          <a:stretch>
            <a:fillRect/>
          </a:stretch>
        </p:blipFill>
        <p:spPr>
          <a:xfrm>
            <a:off x="5910020" y="346454"/>
            <a:ext cx="4339526" cy="3250991"/>
          </a:xfrm>
          <a:prstGeom prst="rect">
            <a:avLst/>
          </a:prstGeom>
        </p:spPr>
      </p:pic>
      <p:pic>
        <p:nvPicPr>
          <p:cNvPr id="13" name="図 12">
            <a:extLst>
              <a:ext uri="{FF2B5EF4-FFF2-40B4-BE49-F238E27FC236}">
                <a16:creationId xmlns:a16="http://schemas.microsoft.com/office/drawing/2014/main" xmlns="" id="{DC21A75B-FCDF-8245-BF40-F50D07F180D7}"/>
              </a:ext>
            </a:extLst>
          </p:cNvPr>
          <p:cNvPicPr>
            <a:picLocks noChangeAspect="1"/>
          </p:cNvPicPr>
          <p:nvPr/>
        </p:nvPicPr>
        <p:blipFill rotWithShape="1">
          <a:blip r:embed="rId3"/>
          <a:srcRect l="17119" t="10728" r="12034" b="8791"/>
          <a:stretch/>
        </p:blipFill>
        <p:spPr>
          <a:xfrm>
            <a:off x="6289729" y="3732381"/>
            <a:ext cx="3580108" cy="2711267"/>
          </a:xfrm>
          <a:prstGeom prst="rect">
            <a:avLst/>
          </a:prstGeom>
        </p:spPr>
      </p:pic>
    </p:spTree>
    <p:extLst>
      <p:ext uri="{BB962C8B-B14F-4D97-AF65-F5344CB8AC3E}">
        <p14:creationId xmlns:p14="http://schemas.microsoft.com/office/powerpoint/2010/main" val="534501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BA06C06-0D69-A949-B36D-6820AE0A62A4}"/>
              </a:ext>
            </a:extLst>
          </p:cNvPr>
          <p:cNvSpPr>
            <a:spLocks noGrp="1"/>
          </p:cNvSpPr>
          <p:nvPr>
            <p:ph type="title"/>
          </p:nvPr>
        </p:nvSpPr>
        <p:spPr/>
        <p:txBody>
          <a:bodyPr/>
          <a:lstStyle/>
          <a:p>
            <a:r>
              <a:rPr kumimoji="1" lang="ja-JP" altLang="en-US"/>
              <a:t>クラス会</a:t>
            </a:r>
          </a:p>
        </p:txBody>
      </p:sp>
      <p:pic>
        <p:nvPicPr>
          <p:cNvPr id="5" name="コンテンツ プレースホルダー 4">
            <a:extLst>
              <a:ext uri="{FF2B5EF4-FFF2-40B4-BE49-F238E27FC236}">
                <a16:creationId xmlns:a16="http://schemas.microsoft.com/office/drawing/2014/main" xmlns="" id="{A61C018F-2114-1149-8983-7475711B33A7}"/>
              </a:ext>
            </a:extLst>
          </p:cNvPr>
          <p:cNvPicPr>
            <a:picLocks noGrp="1" noChangeAspect="1"/>
          </p:cNvPicPr>
          <p:nvPr>
            <p:ph idx="1"/>
          </p:nvPr>
        </p:nvPicPr>
        <p:blipFill>
          <a:blip r:embed="rId2"/>
          <a:stretch>
            <a:fillRect/>
          </a:stretch>
        </p:blipFill>
        <p:spPr>
          <a:xfrm>
            <a:off x="6255056" y="2845640"/>
            <a:ext cx="3784295" cy="2838221"/>
          </a:xfrm>
        </p:spPr>
      </p:pic>
      <p:sp>
        <p:nvSpPr>
          <p:cNvPr id="6" name="テキスト ボックス 5">
            <a:extLst>
              <a:ext uri="{FF2B5EF4-FFF2-40B4-BE49-F238E27FC236}">
                <a16:creationId xmlns:a16="http://schemas.microsoft.com/office/drawing/2014/main" xmlns="" id="{0F5BC6D4-41F0-D44C-8DAA-7E3A5A0AFA3B}"/>
              </a:ext>
            </a:extLst>
          </p:cNvPr>
          <p:cNvSpPr txBox="1"/>
          <p:nvPr/>
        </p:nvSpPr>
        <p:spPr>
          <a:xfrm>
            <a:off x="2013166" y="2006555"/>
            <a:ext cx="6810536" cy="584775"/>
          </a:xfrm>
          <a:prstGeom prst="rect">
            <a:avLst/>
          </a:prstGeom>
          <a:noFill/>
        </p:spPr>
        <p:txBody>
          <a:bodyPr wrap="square" rtlCol="0">
            <a:spAutoFit/>
          </a:bodyPr>
          <a:lstStyle/>
          <a:p>
            <a:r>
              <a:rPr lang="ja-JP" altLang="en-US" sz="2800">
                <a:solidFill>
                  <a:prstClr val="black"/>
                </a:solidFill>
                <a:latin typeface="Calibri" panose="020F0502020204030204"/>
                <a:ea typeface="游ゴシック" panose="020B0400000000000000" pitchFamily="50" charset="-128"/>
              </a:rPr>
              <a:t>大学から各クラス</a:t>
            </a:r>
            <a:r>
              <a:rPr lang="en-US" altLang="ja-JP" sz="3200" b="1" dirty="0">
                <a:solidFill>
                  <a:prstClr val="black"/>
                </a:solidFill>
                <a:latin typeface="Calibri" panose="020F0502020204030204"/>
                <a:ea typeface="游ゴシック" panose="020B0400000000000000" pitchFamily="50" charset="-128"/>
              </a:rPr>
              <a:t>30</a:t>
            </a:r>
            <a:r>
              <a:rPr lang="ja-JP" altLang="en-US" sz="3200" b="1">
                <a:solidFill>
                  <a:prstClr val="black"/>
                </a:solidFill>
                <a:latin typeface="Calibri" panose="020F0502020204030204"/>
                <a:ea typeface="游ゴシック" panose="020B0400000000000000" pitchFamily="50" charset="-128"/>
              </a:rPr>
              <a:t>元</a:t>
            </a:r>
            <a:r>
              <a:rPr lang="en-US" altLang="ja-JP" sz="3200" b="1" dirty="0">
                <a:solidFill>
                  <a:prstClr val="black"/>
                </a:solidFill>
                <a:latin typeface="Calibri" panose="020F0502020204030204"/>
                <a:ea typeface="游ゴシック" panose="020B0400000000000000" pitchFamily="50" charset="-128"/>
              </a:rPr>
              <a:t>×</a:t>
            </a:r>
            <a:r>
              <a:rPr lang="ja-JP" altLang="en-US" sz="3200" b="1">
                <a:solidFill>
                  <a:prstClr val="black"/>
                </a:solidFill>
                <a:latin typeface="Calibri" panose="020F0502020204030204"/>
                <a:ea typeface="游ゴシック" panose="020B0400000000000000" pitchFamily="50" charset="-128"/>
              </a:rPr>
              <a:t>人数分</a:t>
            </a:r>
            <a:r>
              <a:rPr lang="ja-JP" altLang="en-US" sz="2800">
                <a:solidFill>
                  <a:prstClr val="black"/>
                </a:solidFill>
                <a:latin typeface="Calibri" panose="020F0502020204030204"/>
                <a:ea typeface="游ゴシック" panose="020B0400000000000000" pitchFamily="50" charset="-128"/>
              </a:rPr>
              <a:t>支給</a:t>
            </a:r>
          </a:p>
        </p:txBody>
      </p:sp>
      <p:pic>
        <p:nvPicPr>
          <p:cNvPr id="4" name="図 3">
            <a:extLst>
              <a:ext uri="{FF2B5EF4-FFF2-40B4-BE49-F238E27FC236}">
                <a16:creationId xmlns:a16="http://schemas.microsoft.com/office/drawing/2014/main" xmlns="" id="{7D424809-E5B3-F441-A777-81485928E2A8}"/>
              </a:ext>
            </a:extLst>
          </p:cNvPr>
          <p:cNvPicPr>
            <a:picLocks noChangeAspect="1"/>
          </p:cNvPicPr>
          <p:nvPr/>
        </p:nvPicPr>
        <p:blipFill>
          <a:blip r:embed="rId3"/>
          <a:stretch>
            <a:fillRect/>
          </a:stretch>
        </p:blipFill>
        <p:spPr>
          <a:xfrm>
            <a:off x="2152650" y="2845640"/>
            <a:ext cx="3784294" cy="2838221"/>
          </a:xfrm>
          <a:prstGeom prst="rect">
            <a:avLst/>
          </a:prstGeom>
        </p:spPr>
      </p:pic>
    </p:spTree>
    <p:extLst>
      <p:ext uri="{BB962C8B-B14F-4D97-AF65-F5344CB8AC3E}">
        <p14:creationId xmlns:p14="http://schemas.microsoft.com/office/powerpoint/2010/main" val="622549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F51BB5E-40C5-5240-A47D-8B91D94655A8}"/>
              </a:ext>
            </a:extLst>
          </p:cNvPr>
          <p:cNvSpPr>
            <a:spLocks noGrp="1"/>
          </p:cNvSpPr>
          <p:nvPr>
            <p:ph type="title"/>
          </p:nvPr>
        </p:nvSpPr>
        <p:spPr/>
        <p:txBody>
          <a:bodyPr/>
          <a:lstStyle/>
          <a:p>
            <a:r>
              <a:rPr kumimoji="1" lang="zh-Hans" altLang="en-US" dirty="0"/>
              <a:t>新年晚会</a:t>
            </a:r>
            <a:r>
              <a:rPr kumimoji="1" lang="en-US" altLang="zh-Hans" dirty="0"/>
              <a:t>(12/24)</a:t>
            </a:r>
            <a:endParaRPr kumimoji="1" lang="ja-JP" altLang="en-US"/>
          </a:p>
        </p:txBody>
      </p:sp>
      <p:pic>
        <p:nvPicPr>
          <p:cNvPr id="5" name="コンテンツ プレースホルダー 4">
            <a:extLst>
              <a:ext uri="{FF2B5EF4-FFF2-40B4-BE49-F238E27FC236}">
                <a16:creationId xmlns:a16="http://schemas.microsoft.com/office/drawing/2014/main" xmlns="" id="{59E55EF3-E522-814E-A7A1-5CB49DAD2ACE}"/>
              </a:ext>
            </a:extLst>
          </p:cNvPr>
          <p:cNvPicPr>
            <a:picLocks noGrp="1" noChangeAspect="1"/>
          </p:cNvPicPr>
          <p:nvPr>
            <p:ph idx="1"/>
          </p:nvPr>
        </p:nvPicPr>
        <p:blipFill>
          <a:blip r:embed="rId2"/>
          <a:stretch>
            <a:fillRect/>
          </a:stretch>
        </p:blipFill>
        <p:spPr>
          <a:xfrm>
            <a:off x="2070961" y="2139789"/>
            <a:ext cx="3757369" cy="2812808"/>
          </a:xfrm>
        </p:spPr>
      </p:pic>
      <p:pic>
        <p:nvPicPr>
          <p:cNvPr id="7" name="図 6">
            <a:extLst>
              <a:ext uri="{FF2B5EF4-FFF2-40B4-BE49-F238E27FC236}">
                <a16:creationId xmlns:a16="http://schemas.microsoft.com/office/drawing/2014/main" xmlns="" id="{F61BE1B0-3249-D141-84FB-03F1C3EBDF5F}"/>
              </a:ext>
            </a:extLst>
          </p:cNvPr>
          <p:cNvPicPr>
            <a:picLocks noChangeAspect="1"/>
          </p:cNvPicPr>
          <p:nvPr/>
        </p:nvPicPr>
        <p:blipFill rotWithShape="1">
          <a:blip r:embed="rId3"/>
          <a:srcRect l="13559" t="19887" r="13897" b="8023"/>
          <a:stretch/>
        </p:blipFill>
        <p:spPr>
          <a:xfrm>
            <a:off x="6096000" y="3654096"/>
            <a:ext cx="3347634" cy="2495083"/>
          </a:xfrm>
          <a:prstGeom prst="rect">
            <a:avLst/>
          </a:prstGeom>
        </p:spPr>
      </p:pic>
      <p:pic>
        <p:nvPicPr>
          <p:cNvPr id="9" name="図 8">
            <a:extLst>
              <a:ext uri="{FF2B5EF4-FFF2-40B4-BE49-F238E27FC236}">
                <a16:creationId xmlns:a16="http://schemas.microsoft.com/office/drawing/2014/main" xmlns="" id="{30DDD4E1-2919-4246-84D5-BFE234C1DA27}"/>
              </a:ext>
            </a:extLst>
          </p:cNvPr>
          <p:cNvPicPr>
            <a:picLocks noChangeAspect="1"/>
          </p:cNvPicPr>
          <p:nvPr/>
        </p:nvPicPr>
        <p:blipFill rotWithShape="1">
          <a:blip r:embed="rId4"/>
          <a:srcRect l="2994" t="21921" r="15876" b="22259"/>
          <a:stretch/>
        </p:blipFill>
        <p:spPr>
          <a:xfrm>
            <a:off x="6239772" y="702444"/>
            <a:ext cx="3799579" cy="2614195"/>
          </a:xfrm>
          <a:prstGeom prst="rect">
            <a:avLst/>
          </a:prstGeom>
        </p:spPr>
      </p:pic>
    </p:spTree>
    <p:extLst>
      <p:ext uri="{BB962C8B-B14F-4D97-AF65-F5344CB8AC3E}">
        <p14:creationId xmlns:p14="http://schemas.microsoft.com/office/powerpoint/2010/main" val="30786833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1000" t="-17000" b="-17000"/>
          </a:stretch>
        </a:blip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84506610-EDDC-4F1E-87F9-E5282AF731BB}"/>
              </a:ext>
            </a:extLst>
          </p:cNvPr>
          <p:cNvSpPr txBox="1"/>
          <p:nvPr/>
        </p:nvSpPr>
        <p:spPr>
          <a:xfrm>
            <a:off x="0" y="259504"/>
            <a:ext cx="10397239"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4800" dirty="0">
                <a:ln>
                  <a:solidFill>
                    <a:srgbClr val="374C81"/>
                  </a:solidFill>
                </a:ln>
                <a:solidFill>
                  <a:srgbClr val="FFFFFF"/>
                </a:solidFill>
                <a:effectLst>
                  <a:outerShdw blurRad="38100" dist="38100" dir="2700000" algn="tl">
                    <a:srgbClr val="000000">
                      <a:alpha val="43137"/>
                    </a:srgbClr>
                  </a:outerShdw>
                </a:effectLst>
                <a:latin typeface="Century Gothic"/>
                <a:ea typeface="ＭＳ ゴシック" panose="020B0609070205080204" pitchFamily="49" charset="-128"/>
              </a:rPr>
              <a:t>ご清聴ありがとうございました</a:t>
            </a:r>
            <a:endParaRPr lang="en-US" altLang="ja-JP" sz="4800" dirty="0">
              <a:ln>
                <a:solidFill>
                  <a:srgbClr val="374C81"/>
                </a:solidFill>
              </a:ln>
              <a:solidFill>
                <a:srgbClr val="FFFFFF"/>
              </a:solidFill>
              <a:effectLst>
                <a:outerShdw blurRad="38100" dist="38100" dir="2700000" algn="tl">
                  <a:srgbClr val="000000">
                    <a:alpha val="43137"/>
                  </a:srgbClr>
                </a:outerShdw>
              </a:effectLst>
              <a:latin typeface="Century Gothic"/>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xmlns="" id="{6A3279C8-52E8-47A0-8B7A-4F32D2C3FDBF}"/>
              </a:ext>
            </a:extLst>
          </p:cNvPr>
          <p:cNvSpPr txBox="1"/>
          <p:nvPr/>
        </p:nvSpPr>
        <p:spPr>
          <a:xfrm>
            <a:off x="6096000" y="5945239"/>
            <a:ext cx="5296619" cy="523220"/>
          </a:xfrm>
          <a:prstGeom prst="rect">
            <a:avLst/>
          </a:prstGeom>
          <a:noFill/>
        </p:spPr>
        <p:txBody>
          <a:bodyPr wrap="square" rtlCol="0">
            <a:spAutoFit/>
          </a:bodyPr>
          <a:lstStyle/>
          <a:p>
            <a:pPr algn="r"/>
            <a:r>
              <a:rPr kumimoji="1" lang="ja-JP" altLang="en-US" sz="2800" dirty="0">
                <a:solidFill>
                  <a:schemeClr val="bg1"/>
                </a:solidFill>
              </a:rPr>
              <a:t>質疑応答に移ります</a:t>
            </a:r>
          </a:p>
        </p:txBody>
      </p:sp>
    </p:spTree>
    <p:extLst>
      <p:ext uri="{BB962C8B-B14F-4D97-AF65-F5344CB8AC3E}">
        <p14:creationId xmlns:p14="http://schemas.microsoft.com/office/powerpoint/2010/main" val="79402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FAE3BEE0-783E-476D-B619-916A133C52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 y="1"/>
            <a:ext cx="6094412" cy="4570809"/>
          </a:xfrm>
          <a:prstGeom prst="rect">
            <a:avLst/>
          </a:prstGeom>
        </p:spPr>
      </p:pic>
      <p:pic>
        <p:nvPicPr>
          <p:cNvPr id="9" name="図 8">
            <a:extLst>
              <a:ext uri="{FF2B5EF4-FFF2-40B4-BE49-F238E27FC236}">
                <a16:creationId xmlns:a16="http://schemas.microsoft.com/office/drawing/2014/main" xmlns="" id="{608C80E7-869F-4014-9C70-133E57534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287190"/>
            <a:ext cx="6094413" cy="4570810"/>
          </a:xfrm>
          <a:prstGeom prst="rect">
            <a:avLst/>
          </a:prstGeom>
        </p:spPr>
      </p:pic>
      <p:sp>
        <p:nvSpPr>
          <p:cNvPr id="10" name="テキスト ボックス 9">
            <a:extLst>
              <a:ext uri="{FF2B5EF4-FFF2-40B4-BE49-F238E27FC236}">
                <a16:creationId xmlns:a16="http://schemas.microsoft.com/office/drawing/2014/main" xmlns="" id="{E7E02A43-B210-42C7-A807-E11CDEDC478D}"/>
              </a:ext>
            </a:extLst>
          </p:cNvPr>
          <p:cNvSpPr txBox="1"/>
          <p:nvPr/>
        </p:nvSpPr>
        <p:spPr>
          <a:xfrm>
            <a:off x="6478910" y="589597"/>
            <a:ext cx="5328592" cy="1107996"/>
          </a:xfrm>
          <a:prstGeom prst="rect">
            <a:avLst/>
          </a:prstGeom>
          <a:noFill/>
        </p:spPr>
        <p:txBody>
          <a:bodyPr wrap="square" rtlCol="0">
            <a:spAutoFit/>
          </a:bodyPr>
          <a:lstStyle/>
          <a:p>
            <a:pPr algn="ctr" defTabSz="1218987"/>
            <a:r>
              <a:rPr lang="ja-JP" altLang="en-US" sz="6600" dirty="0">
                <a:solidFill>
                  <a:srgbClr val="374C81"/>
                </a:solidFill>
                <a:latin typeface="Century Gothic"/>
                <a:ea typeface="ＭＳ ゴシック" panose="020B0609070205080204" pitchFamily="49" charset="-128"/>
              </a:rPr>
              <a:t>フロント</a:t>
            </a:r>
          </a:p>
        </p:txBody>
      </p:sp>
      <p:sp>
        <p:nvSpPr>
          <p:cNvPr id="11" name="テキスト ボックス 10">
            <a:extLst>
              <a:ext uri="{FF2B5EF4-FFF2-40B4-BE49-F238E27FC236}">
                <a16:creationId xmlns:a16="http://schemas.microsoft.com/office/drawing/2014/main" xmlns="" id="{F7D246F5-23E4-4277-AFB3-3F0066407D8B}"/>
              </a:ext>
            </a:extLst>
          </p:cNvPr>
          <p:cNvSpPr txBox="1"/>
          <p:nvPr/>
        </p:nvSpPr>
        <p:spPr>
          <a:xfrm>
            <a:off x="744538" y="4837241"/>
            <a:ext cx="4608512" cy="1754326"/>
          </a:xfrm>
          <a:prstGeom prst="rect">
            <a:avLst/>
          </a:prstGeom>
          <a:noFill/>
        </p:spPr>
        <p:txBody>
          <a:bodyPr wrap="square" rtlCol="0">
            <a:spAutoFit/>
          </a:bodyPr>
          <a:lstStyle/>
          <a:p>
            <a:pPr algn="ctr" defTabSz="1218987"/>
            <a:r>
              <a:rPr lang="ja-JP" altLang="en-US" sz="5400" dirty="0">
                <a:solidFill>
                  <a:srgbClr val="374C81"/>
                </a:solidFill>
                <a:latin typeface="Century Gothic"/>
                <a:ea typeface="ＭＳ ゴシック" panose="020B0609070205080204" pitchFamily="49" charset="-128"/>
              </a:rPr>
              <a:t>レッツ、</a:t>
            </a:r>
            <a:r>
              <a:rPr lang="ja-JP" altLang="en-US" sz="5400" dirty="0" err="1">
                <a:solidFill>
                  <a:srgbClr val="374C81"/>
                </a:solidFill>
                <a:latin typeface="Century Gothic"/>
                <a:ea typeface="ＭＳ ゴシック" panose="020B0609070205080204" pitchFamily="49" charset="-128"/>
              </a:rPr>
              <a:t>ゴーーー</a:t>
            </a:r>
            <a:r>
              <a:rPr lang="ja-JP" altLang="en-US" sz="5400" dirty="0">
                <a:solidFill>
                  <a:srgbClr val="374C81"/>
                </a:solidFill>
                <a:latin typeface="Century Gothic"/>
                <a:ea typeface="ＭＳ ゴシック" panose="020B0609070205080204" pitchFamily="49" charset="-128"/>
              </a:rPr>
              <a:t>！！</a:t>
            </a:r>
          </a:p>
        </p:txBody>
      </p:sp>
    </p:spTree>
    <p:extLst>
      <p:ext uri="{BB962C8B-B14F-4D97-AF65-F5344CB8AC3E}">
        <p14:creationId xmlns:p14="http://schemas.microsoft.com/office/powerpoint/2010/main" val="136691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80">
                                          <p:stCondLst>
                                            <p:cond delay="0"/>
                                          </p:stCondLst>
                                        </p:cTn>
                                        <p:tgtEl>
                                          <p:spTgt spid="11"/>
                                        </p:tgtEl>
                                      </p:cBhvr>
                                    </p:animEffect>
                                    <p:anim calcmode="lin" valueType="num">
                                      <p:cBhvr>
                                        <p:cTn id="1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0" dur="26">
                                          <p:stCondLst>
                                            <p:cond delay="650"/>
                                          </p:stCondLst>
                                        </p:cTn>
                                        <p:tgtEl>
                                          <p:spTgt spid="11"/>
                                        </p:tgtEl>
                                      </p:cBhvr>
                                      <p:to x="100000" y="60000"/>
                                    </p:animScale>
                                    <p:animScale>
                                      <p:cBhvr>
                                        <p:cTn id="21" dur="166" decel="50000">
                                          <p:stCondLst>
                                            <p:cond delay="676"/>
                                          </p:stCondLst>
                                        </p:cTn>
                                        <p:tgtEl>
                                          <p:spTgt spid="11"/>
                                        </p:tgtEl>
                                      </p:cBhvr>
                                      <p:to x="100000" y="100000"/>
                                    </p:animScale>
                                    <p:animScale>
                                      <p:cBhvr>
                                        <p:cTn id="22" dur="26">
                                          <p:stCondLst>
                                            <p:cond delay="1312"/>
                                          </p:stCondLst>
                                        </p:cTn>
                                        <p:tgtEl>
                                          <p:spTgt spid="11"/>
                                        </p:tgtEl>
                                      </p:cBhvr>
                                      <p:to x="100000" y="80000"/>
                                    </p:animScale>
                                    <p:animScale>
                                      <p:cBhvr>
                                        <p:cTn id="23" dur="166" decel="50000">
                                          <p:stCondLst>
                                            <p:cond delay="1338"/>
                                          </p:stCondLst>
                                        </p:cTn>
                                        <p:tgtEl>
                                          <p:spTgt spid="11"/>
                                        </p:tgtEl>
                                      </p:cBhvr>
                                      <p:to x="100000" y="100000"/>
                                    </p:animScale>
                                    <p:animScale>
                                      <p:cBhvr>
                                        <p:cTn id="24" dur="26">
                                          <p:stCondLst>
                                            <p:cond delay="1642"/>
                                          </p:stCondLst>
                                        </p:cTn>
                                        <p:tgtEl>
                                          <p:spTgt spid="11"/>
                                        </p:tgtEl>
                                      </p:cBhvr>
                                      <p:to x="100000" y="90000"/>
                                    </p:animScale>
                                    <p:animScale>
                                      <p:cBhvr>
                                        <p:cTn id="25" dur="166" decel="50000">
                                          <p:stCondLst>
                                            <p:cond delay="1668"/>
                                          </p:stCondLst>
                                        </p:cTn>
                                        <p:tgtEl>
                                          <p:spTgt spid="11"/>
                                        </p:tgtEl>
                                      </p:cBhvr>
                                      <p:to x="100000" y="100000"/>
                                    </p:animScale>
                                    <p:animScale>
                                      <p:cBhvr>
                                        <p:cTn id="26" dur="26">
                                          <p:stCondLst>
                                            <p:cond delay="1808"/>
                                          </p:stCondLst>
                                        </p:cTn>
                                        <p:tgtEl>
                                          <p:spTgt spid="11"/>
                                        </p:tgtEl>
                                      </p:cBhvr>
                                      <p:to x="100000" y="95000"/>
                                    </p:animScale>
                                    <p:animScale>
                                      <p:cBhvr>
                                        <p:cTn id="27" dur="166" decel="50000">
                                          <p:stCondLst>
                                            <p:cond delay="1834"/>
                                          </p:stCondLst>
                                        </p:cTn>
                                        <p:tgtEl>
                                          <p:spTgt spid="11"/>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91365BCE-A75B-422E-94BF-CFB207ECAFAC}"/>
              </a:ext>
            </a:extLst>
          </p:cNvPr>
          <p:cNvPicPr>
            <a:picLocks noChangeAspect="1"/>
          </p:cNvPicPr>
          <p:nvPr/>
        </p:nvPicPr>
        <p:blipFill>
          <a:blip r:embed="rId2"/>
          <a:stretch>
            <a:fillRect/>
          </a:stretch>
        </p:blipFill>
        <p:spPr>
          <a:xfrm>
            <a:off x="1588" y="0"/>
            <a:ext cx="5145024" cy="6858000"/>
          </a:xfrm>
          <a:prstGeom prst="rect">
            <a:avLst/>
          </a:prstGeom>
        </p:spPr>
      </p:pic>
      <p:sp>
        <p:nvSpPr>
          <p:cNvPr id="3" name="テキスト ボックス 2">
            <a:extLst>
              <a:ext uri="{FF2B5EF4-FFF2-40B4-BE49-F238E27FC236}">
                <a16:creationId xmlns:a16="http://schemas.microsoft.com/office/drawing/2014/main" xmlns="" id="{806E25FF-7E6D-4A39-AC9E-02F29A56A816}"/>
              </a:ext>
            </a:extLst>
          </p:cNvPr>
          <p:cNvSpPr txBox="1"/>
          <p:nvPr/>
        </p:nvSpPr>
        <p:spPr>
          <a:xfrm>
            <a:off x="5663952" y="548680"/>
            <a:ext cx="5976664" cy="5016758"/>
          </a:xfrm>
          <a:prstGeom prst="rect">
            <a:avLst/>
          </a:prstGeom>
          <a:noFill/>
        </p:spPr>
        <p:txBody>
          <a:bodyPr wrap="square" rtlCol="0">
            <a:spAutoFit/>
          </a:bodyPr>
          <a:lstStyle/>
          <a:p>
            <a:pPr defTabSz="1218987"/>
            <a:r>
              <a:rPr lang="ja-JP" altLang="en-US" sz="4000" dirty="0">
                <a:solidFill>
                  <a:srgbClr val="374C81"/>
                </a:solidFill>
                <a:latin typeface="Century Gothic"/>
                <a:ea typeface="ＭＳ ゴシック" panose="020B0609070205080204" pitchFamily="49" charset="-128"/>
              </a:rPr>
              <a:t>・ルームキーは一人一枚</a:t>
            </a:r>
            <a:endParaRPr lang="en-US" altLang="ja-JP" sz="4000" dirty="0">
              <a:solidFill>
                <a:srgbClr val="374C81"/>
              </a:solidFill>
              <a:latin typeface="Century Gothic"/>
              <a:ea typeface="ＭＳ ゴシック" panose="020B0609070205080204" pitchFamily="49" charset="-128"/>
            </a:endParaRPr>
          </a:p>
          <a:p>
            <a:pPr defTabSz="1218987"/>
            <a:endParaRPr lang="en-US" altLang="ja-JP" sz="4000" dirty="0">
              <a:solidFill>
                <a:srgbClr val="374C81"/>
              </a:solidFill>
              <a:latin typeface="Century Gothic"/>
              <a:ea typeface="ＭＳ ゴシック" panose="020B0609070205080204" pitchFamily="49" charset="-128"/>
            </a:endParaRPr>
          </a:p>
          <a:p>
            <a:pPr defTabSz="1218987"/>
            <a:r>
              <a:rPr lang="ja-JP" altLang="en-US" sz="4000" dirty="0">
                <a:solidFill>
                  <a:srgbClr val="374C81"/>
                </a:solidFill>
                <a:latin typeface="Century Gothic"/>
                <a:ea typeface="ＭＳ ゴシック" panose="020B0609070205080204" pitchFamily="49" charset="-128"/>
              </a:rPr>
              <a:t>・失くしたらフロントで新しく作れるが、お金がかかる</a:t>
            </a:r>
            <a:endParaRPr lang="en-US" altLang="ja-JP" sz="4000" dirty="0">
              <a:solidFill>
                <a:srgbClr val="374C81"/>
              </a:solidFill>
              <a:latin typeface="Century Gothic"/>
              <a:ea typeface="ＭＳ ゴシック" panose="020B0609070205080204" pitchFamily="49" charset="-128"/>
            </a:endParaRPr>
          </a:p>
          <a:p>
            <a:pPr defTabSz="1218987"/>
            <a:endParaRPr lang="en-US" altLang="ja-JP" sz="4000" dirty="0">
              <a:solidFill>
                <a:srgbClr val="374C81"/>
              </a:solidFill>
              <a:latin typeface="Century Gothic"/>
              <a:ea typeface="ＭＳ ゴシック" panose="020B0609070205080204" pitchFamily="49" charset="-128"/>
            </a:endParaRPr>
          </a:p>
          <a:p>
            <a:pPr defTabSz="1218987"/>
            <a:r>
              <a:rPr lang="ja-JP" altLang="en-US" sz="4000" dirty="0">
                <a:solidFill>
                  <a:srgbClr val="374C81"/>
                </a:solidFill>
                <a:latin typeface="Century Gothic"/>
                <a:ea typeface="ＭＳ ゴシック" panose="020B0609070205080204" pitchFamily="49" charset="-128"/>
              </a:rPr>
              <a:t>・失くさないようにしよう！</a:t>
            </a:r>
            <a:endParaRPr lang="en-US" altLang="ja-JP" sz="4000" dirty="0">
              <a:solidFill>
                <a:srgbClr val="374C81"/>
              </a:solidFill>
              <a:latin typeface="Century Gothic"/>
              <a:ea typeface="ＭＳ ゴシック" panose="020B0609070205080204" pitchFamily="49" charset="-128"/>
            </a:endParaRPr>
          </a:p>
        </p:txBody>
      </p:sp>
    </p:spTree>
    <p:extLst>
      <p:ext uri="{BB962C8B-B14F-4D97-AF65-F5344CB8AC3E}">
        <p14:creationId xmlns:p14="http://schemas.microsoft.com/office/powerpoint/2010/main" val="341806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書籍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xmlns="" name="Office_9412003_TF02787940_TF02787940" id="{96153958-6475-4794-A435-AE5387FF959B}" vid="{2EEF781C-8317-42B6-BCCB-48071D58E003}"/>
    </a:ext>
  </a:ext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Banded" id="{98DFF888-2449-4D28-977C-6306C017633E}" vid="{9792607F-9579-4224-82FF-9C88C3E1E53D}"/>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1815</Words>
  <Application>Microsoft Office PowerPoint</Application>
  <PresentationFormat>ユーザー設定</PresentationFormat>
  <Paragraphs>371</Paragraphs>
  <Slides>74</Slides>
  <Notes>12</Notes>
  <HiddenSlides>0</HiddenSlides>
  <MMClips>0</MMClips>
  <ScaleCrop>false</ScaleCrop>
  <HeadingPairs>
    <vt:vector size="4" baseType="variant">
      <vt:variant>
        <vt:lpstr>テーマ</vt:lpstr>
      </vt:variant>
      <vt:variant>
        <vt:i4>4</vt:i4>
      </vt:variant>
      <vt:variant>
        <vt:lpstr>スライド タイトル</vt:lpstr>
      </vt:variant>
      <vt:variant>
        <vt:i4>74</vt:i4>
      </vt:variant>
    </vt:vector>
  </HeadingPairs>
  <TitlesOfParts>
    <vt:vector size="78" baseType="lpstr">
      <vt:lpstr>書籍 16x9</vt:lpstr>
      <vt:lpstr>Banded</vt:lpstr>
      <vt:lpstr>1_Office テーマ</vt:lpstr>
      <vt:lpstr>Office テーマ</vt:lpstr>
      <vt:lpstr>PowerPoint プレゼンテーション</vt:lpstr>
      <vt:lpstr>PowerPoint プレゼンテーション</vt:lpstr>
      <vt:lpstr>帰国報告会　生活面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次は留学中のトラブル・病院についてです。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次はアプリについてです</vt:lpstr>
      <vt:lpstr>スマホアプリについて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その他のアプリ</vt:lpstr>
      <vt:lpstr>スマホについて</vt:lpstr>
      <vt:lpstr>プラン</vt:lpstr>
      <vt:lpstr>銀行について</vt:lpstr>
      <vt:lpstr>口座開設</vt:lpstr>
      <vt:lpstr>その他にできる事</vt:lpstr>
      <vt:lpstr>退卡を忘れたら</vt:lpstr>
      <vt:lpstr>PowerPoint プレゼンテーション</vt:lpstr>
      <vt:lpstr>PowerPoint プレゼンテーション</vt:lpstr>
      <vt:lpstr>授業について</vt:lpstr>
      <vt:lpstr>クラス分けテスト</vt:lpstr>
      <vt:lpstr>初級</vt:lpstr>
      <vt:lpstr>中級</vt:lpstr>
      <vt:lpstr>高級</vt:lpstr>
      <vt:lpstr>選択授業</vt:lpstr>
      <vt:lpstr>文化講座</vt:lpstr>
      <vt:lpstr>HSK補修</vt:lpstr>
      <vt:lpstr>西安・北京研修旅行</vt:lpstr>
      <vt:lpstr>はじめに</vt:lpstr>
      <vt:lpstr>事務的な準備</vt:lpstr>
      <vt:lpstr>事務的な準備（中国にいるとき）</vt:lpstr>
      <vt:lpstr>日本にいる時の準備</vt:lpstr>
      <vt:lpstr>日本から持って行ったもの</vt:lpstr>
      <vt:lpstr>中国での準備</vt:lpstr>
      <vt:lpstr>中国での準備</vt:lpstr>
      <vt:lpstr>リハ</vt:lpstr>
      <vt:lpstr>本番</vt:lpstr>
      <vt:lpstr>本番</vt:lpstr>
      <vt:lpstr>本番</vt:lpstr>
      <vt:lpstr>PowerPoint プレゼンテーション</vt:lpstr>
      <vt:lpstr>PowerPoint プレゼンテーション</vt:lpstr>
      <vt:lpstr>最後に</vt:lpstr>
      <vt:lpstr>学校内のイベント</vt:lpstr>
      <vt:lpstr>農村訪問(江苏省)</vt:lpstr>
      <vt:lpstr>スピーチコンテスト(11/27)</vt:lpstr>
      <vt:lpstr>ピクニック</vt:lpstr>
      <vt:lpstr>クラス会</vt:lpstr>
      <vt:lpstr>新年晚会(12/24)</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Yui Shimada</dc:creator>
  <cp:lastModifiedBy>法政大学</cp:lastModifiedBy>
  <cp:revision>9</cp:revision>
  <dcterms:created xsi:type="dcterms:W3CDTF">2019-01-18T12:18:38Z</dcterms:created>
  <dcterms:modified xsi:type="dcterms:W3CDTF">2019-01-25T03:30:50Z</dcterms:modified>
</cp:coreProperties>
</file>