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6" r:id="rId5"/>
    <p:sldId id="259" r:id="rId6"/>
    <p:sldId id="263" r:id="rId7"/>
    <p:sldId id="264" r:id="rId8"/>
    <p:sldId id="265" r:id="rId9"/>
    <p:sldId id="267" r:id="rId10"/>
    <p:sldId id="256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84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C0EF-7D86-495F-BB39-FB9C08C34622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570B-39E0-44C8-9E3A-1B372CA3C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06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C0EF-7D86-495F-BB39-FB9C08C34622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570B-39E0-44C8-9E3A-1B372CA3C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2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C0EF-7D86-495F-BB39-FB9C08C34622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570B-39E0-44C8-9E3A-1B372CA3C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59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C0EF-7D86-495F-BB39-FB9C08C34622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570B-39E0-44C8-9E3A-1B372CA3C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2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C0EF-7D86-495F-BB39-FB9C08C34622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570B-39E0-44C8-9E3A-1B372CA3C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27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C0EF-7D86-495F-BB39-FB9C08C34622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570B-39E0-44C8-9E3A-1B372CA3C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8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C0EF-7D86-495F-BB39-FB9C08C34622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570B-39E0-44C8-9E3A-1B372CA3C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40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C0EF-7D86-495F-BB39-FB9C08C34622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570B-39E0-44C8-9E3A-1B372CA3C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68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C0EF-7D86-495F-BB39-FB9C08C34622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570B-39E0-44C8-9E3A-1B372CA3C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26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C0EF-7D86-495F-BB39-FB9C08C34622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570B-39E0-44C8-9E3A-1B372CA3C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39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C0EF-7D86-495F-BB39-FB9C08C34622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570B-39E0-44C8-9E3A-1B372CA3C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35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0C0EF-7D86-495F-BB39-FB9C08C34622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1570B-39E0-44C8-9E3A-1B372CA3C4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77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stchinahotel.com/photos/23626/644CEA6A-4292-4739-8EB0-51E2DB7AA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384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72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12096141246&amp;di=1ff5a199786e692d93d4579cf08d2d5b&amp;imgtype=0&amp;src=http%3A%2F%2Fimgsrc.baidu.com%2Fimgad%2Fpic%2Fitem%2Feac4b74543a982260d432c1d8182b9014a90eb0e.jpg">
            <a:extLst>
              <a:ext uri="{FF2B5EF4-FFF2-40B4-BE49-F238E27FC236}">
                <a16:creationId xmlns:a16="http://schemas.microsoft.com/office/drawing/2014/main" id="{C7D7FD11-60B1-4F96-9349-69B8F6916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7" b="3242"/>
          <a:stretch/>
        </p:blipFill>
        <p:spPr bwMode="auto">
          <a:xfrm>
            <a:off x="-53798" y="-13226"/>
            <a:ext cx="12260749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2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4A08E8F-811E-4DB9-A001-A798754B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12192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2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8A44CF9-8C21-4DF1-AF07-5CFFA7F97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201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81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isuhotel.com/tako/ckfinder/userfiles/images/img_50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r="7537" b="-263"/>
          <a:stretch/>
        </p:blipFill>
        <p:spPr bwMode="auto">
          <a:xfrm>
            <a:off x="1524000" y="-1"/>
            <a:ext cx="914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6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oisa.shisu.edu.cn/Portals/6/pic/intro/%E5%AE%BF%E8%88%8D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r="10819" b="-263"/>
          <a:stretch/>
        </p:blipFill>
        <p:spPr bwMode="auto">
          <a:xfrm>
            <a:off x="1524000" y="0"/>
            <a:ext cx="914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1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3kw9b2lsnxnex.cloudfront.net/article-cover/1200x0_56e2beef-f284-4995-ac12-05bab37962fa.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r="4966" b="-263"/>
          <a:stretch/>
        </p:blipFill>
        <p:spPr bwMode="auto">
          <a:xfrm>
            <a:off x="1523999" y="1"/>
            <a:ext cx="914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80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212" b="-130"/>
          <a:stretch/>
        </p:blipFill>
        <p:spPr bwMode="auto">
          <a:xfrm>
            <a:off x="1522538" y="-1"/>
            <a:ext cx="9144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82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.panoramio.com/photos/large/3756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3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sdcw.com/photo/upload/2013-11-15/201311159291912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0" t="6231" r="114" b="9749"/>
          <a:stretch/>
        </p:blipFill>
        <p:spPr bwMode="auto">
          <a:xfrm>
            <a:off x="1522801" y="-28801"/>
            <a:ext cx="914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3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12691441&amp;di=ecaaef86d365f2be65d7d71e94147077&amp;imgtype=jpg&amp;er=1&amp;src=http%3A%2F%2Ffile25.mafengwo.net%2FM00%2F5D%2F94%2FwKgB4lNKY9iAKj1UADNjF0z-KtI29.jpeg">
            <a:extLst>
              <a:ext uri="{FF2B5EF4-FFF2-40B4-BE49-F238E27FC236}">
                <a16:creationId xmlns:a16="http://schemas.microsoft.com/office/drawing/2014/main" id="{868DBE3C-365A-4730-B9B0-4093F268B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 b="-2"/>
          <a:stretch/>
        </p:blipFill>
        <p:spPr bwMode="auto">
          <a:xfrm>
            <a:off x="-5502" y="-26592"/>
            <a:ext cx="12197502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3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17154E-6919-4F69-AD6D-F878141BF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8" b="2393"/>
          <a:stretch/>
        </p:blipFill>
        <p:spPr>
          <a:xfrm>
            <a:off x="-1" y="-12398"/>
            <a:ext cx="1218314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0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Office PowerPoint</Application>
  <PresentationFormat>ワイド画面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GJ-PC61-hp</dc:creator>
  <cp:lastModifiedBy>鈴木靖</cp:lastModifiedBy>
  <cp:revision>11</cp:revision>
  <dcterms:created xsi:type="dcterms:W3CDTF">2016-10-18T03:33:59Z</dcterms:created>
  <dcterms:modified xsi:type="dcterms:W3CDTF">2017-12-05T12:37:03Z</dcterms:modified>
</cp:coreProperties>
</file>