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程度補語（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情态补语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次の文の中国語に訳してみよう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あなたは歌うのがとても上手ですね。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</a:p>
          <a:p>
            <a:pPr marL="538163" indent="-936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唱  得  很  好。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chàng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444500" indent="3175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Ｓ　Ｖ　得［　Ｃ　］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</a:p>
          <a:p>
            <a:pPr marL="444500" indent="3175"/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───────┬───────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444500" indent="3175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　　　　　　</a:t>
            </a: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└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「ＳはＶするのがＣだ」と、人の動作行為を評価する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444500" indent="3175">
              <a:lnSpc>
                <a:spcPts val="26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　　　　　　　　場合、程度補語を使います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020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程度補語（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情态补语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）と目的語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次の文の中国語に訳してみよう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あなたは日本語を話すのがとても上手ですね。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zh-CN" altLang="en-US" sz="3600" u="heav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说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很 好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shuō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252538" lvl="0" indent="3175"/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↑</a:t>
            </a:r>
            <a:r>
              <a:rPr lang="en-US" altLang="ja-JP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‥‥‥‥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目的語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宾语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は動詞と程度補語の間には置けない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808038">
              <a:lnSpc>
                <a:spcPts val="3600"/>
              </a:lnSpc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日语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252538" indent="3175"/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Rìyǔ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lvl="0" indent="3175"/>
            <a:endParaRPr lang="en-US" altLang="ja-JP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说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日语 </a:t>
            </a:r>
            <a:r>
              <a:rPr lang="zh-CN" altLang="en-US" sz="3600" u="heav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说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很 好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(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shuō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Rìyǔ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shuō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</a:t>
            </a:r>
          </a:p>
          <a:p>
            <a:pPr marL="2335213" lvl="0" indent="3175">
              <a:lnSpc>
                <a:spcPts val="2300"/>
              </a:lnSpc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─┬─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2335213" lvl="0" indent="3175">
              <a:lnSpc>
                <a:spcPts val="23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目的語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宾语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は動詞の前に置く</a:t>
            </a:r>
            <a:endParaRPr lang="en-US" altLang="ja-JP" sz="6000" dirty="0">
              <a:solidFill>
                <a:srgbClr val="FF0000"/>
              </a:solidFill>
            </a:endParaRPr>
          </a:p>
          <a:p>
            <a:pPr marL="355600" lvl="0" indent="3175">
              <a:lnSpc>
                <a:spcPts val="2300"/>
              </a:lnSpc>
            </a:pP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程度補語（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情态补语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）の否定表現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次の文の中国語に訳してみよう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>
              <a:tabLst>
                <a:tab pos="444500" algn="l"/>
              </a:tabLst>
            </a:pP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わたしは歌うのがうまくありません。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>
              <a:tabLst>
                <a:tab pos="444500" algn="l"/>
              </a:tabLst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u="heav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唱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好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chàng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808038" lvl="0" indent="3175"/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↑</a:t>
            </a:r>
            <a:r>
              <a:rPr lang="en-US" altLang="ja-JP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‥‥‥‥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否定するのは動詞ではなく、程度補語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44500" lvl="0" indent="3175">
              <a:lnSpc>
                <a:spcPts val="3600"/>
              </a:lnSpc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08038" indent="3175">
              <a:lnSpc>
                <a:spcPts val="2300"/>
              </a:lnSpc>
            </a:pP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indent="3175"/>
            <a:endParaRPr lang="en-US" altLang="ja-JP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唱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 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好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chàng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408363" lvl="0" indent="3175">
              <a:lnSpc>
                <a:spcPts val="2300"/>
              </a:lnSpc>
              <a:tabLst>
                <a:tab pos="2867025" algn="l"/>
                <a:tab pos="3497263" algn="l"/>
              </a:tabLst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┬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408363" lvl="0" indent="3175">
              <a:lnSpc>
                <a:spcPts val="2300"/>
              </a:lnSpc>
              <a:tabLst>
                <a:tab pos="2867025" algn="l"/>
                <a:tab pos="3497263" algn="l"/>
              </a:tabLst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否定の副詞は程度補語の前に置く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242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程度補語（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情态补语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）の疑問文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次の文の中国語に訳してみよう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あなたは料理をする</a:t>
            </a: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做菜 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zuò</a:t>
            </a:r>
            <a:r>
              <a:rPr lang="en-US" altLang="ja-JP" sz="2000" dirty="0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cài</a:t>
            </a: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のが上手ですか？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indent="3175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做　菜  </a:t>
            </a:r>
            <a:r>
              <a:rPr lang="zh-CN" altLang="en-US" sz="3600" u="heav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做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好  吗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zuòde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ma?</a:t>
            </a:r>
          </a:p>
          <a:p>
            <a:pPr marL="538163" indent="-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41338" indent="3175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做　菜  </a:t>
            </a:r>
            <a:r>
              <a:rPr lang="zh-CN" altLang="en-US" sz="3600" u="heav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做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好 不 好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zuòde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	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660900" indent="3175">
              <a:lnSpc>
                <a:spcPts val="2300"/>
              </a:lnSpc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───┬───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660900" lvl="0" indent="3175">
              <a:lnSpc>
                <a:spcPts val="23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反復疑問文に注意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79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369</Words>
  <Application>Microsoft Office PowerPoint</Application>
  <PresentationFormat>ワイド画面</PresentationFormat>
  <Paragraphs>59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FangSong</vt:lpstr>
      <vt:lpstr>HG正楷書体-PRO</vt:lpstr>
      <vt:lpstr>KaiTi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99</cp:revision>
  <dcterms:created xsi:type="dcterms:W3CDTF">2017-07-03T21:23:45Z</dcterms:created>
  <dcterms:modified xsi:type="dcterms:W3CDTF">2022-10-04T07:32:08Z</dcterms:modified>
</cp:coreProperties>
</file>