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A2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連体修飾語（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定语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）の語順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175" algn="ctr"/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連体修飾語の語順に注意して、中国語に訳してみよう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r>
              <a:rPr lang="en-US" altLang="ja-JP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(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あの</a:t>
            </a:r>
            <a:r>
              <a:rPr lang="en-US" altLang="ja-JP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 (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新しい</a:t>
            </a:r>
            <a:r>
              <a:rPr lang="en-US" altLang="ja-JP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     (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一着の</a:t>
            </a:r>
            <a:r>
              <a:rPr lang="en-US" altLang="ja-JP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      (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</a:t>
            </a:r>
            <a:r>
              <a:rPr lang="en-US" altLang="ja-JP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    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セーターはとてもきれいです。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×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那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新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一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件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的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毛衣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｜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很  漂亮。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Nà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xīn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jiàn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máoyī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hěn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piàoliang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	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9138">
              <a:lnSpc>
                <a:spcPts val="2300"/>
              </a:lnSpc>
            </a:pPr>
            <a:r>
              <a:rPr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────────┬─────────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 marL="719138" lvl="0">
              <a:lnSpc>
                <a:spcPts val="2300"/>
              </a:lnSpc>
            </a:pP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</a:t>
            </a:r>
            <a:r>
              <a:rPr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└！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連体修飾語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定语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の語順に注意</a:t>
            </a:r>
            <a:endParaRPr kumimoji="1" lang="ja-JP" altLang="en-US" sz="2000" dirty="0">
              <a:solidFill>
                <a:srgbClr val="FF0000"/>
              </a:solidFill>
            </a:endParaRPr>
          </a:p>
          <a:p>
            <a:pPr marL="538163" lvl="0" indent="3175"/>
            <a:endParaRPr lang="en-US" altLang="ja-JP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3175"/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     誰の   ＋  どの ＋  いくつの  ＋ どのような</a:t>
            </a:r>
            <a:endParaRPr lang="en-US" altLang="ja-JP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的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那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一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件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新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毛衣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｜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很  漂亮。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de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nà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jiàn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xīn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máoyī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hěn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piàoliang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</a:t>
            </a:r>
            <a:endParaRPr lang="en-US" altLang="ja-JP" sz="6000" dirty="0">
              <a:solidFill>
                <a:srgbClr val="FF0000"/>
              </a:solidFill>
            </a:endParaRPr>
          </a:p>
          <a:p>
            <a:pPr marL="98901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	</a:t>
            </a: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連体修飾語（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定语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）の動詞の注意点①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3175">
              <a:defRPr/>
            </a:pP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彼は私に一つ（</a:t>
            </a:r>
            <a:r>
              <a:rPr lang="zh-CN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枚</a:t>
            </a:r>
            <a:r>
              <a:rPr lang="ko-KR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méi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）の指輪（戒指</a:t>
            </a:r>
            <a:r>
              <a:rPr lang="en-US" altLang="ja-JP" dirty="0" err="1">
                <a:solidFill>
                  <a:schemeClr val="bg1"/>
                </a:solidFill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jièzhǐ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）をプレゼントしてくれました。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3175"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9138" lvl="0" indent="3175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他 送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一 枚 戒指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9138" lvl="0" indent="3175"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sòngle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jièzhǐ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	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9138" lvl="0" indent="3175">
              <a:lnSpc>
                <a:spcPts val="2300"/>
              </a:lnSpc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3175">
              <a:defRPr/>
            </a:pP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彼が私にプレゼントしてくれた指輪はとてもきれいです。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×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(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他 送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了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我 的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)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戒指 很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 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漂亮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sòngle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jièzhǐ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hěn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piàoliang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	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1882775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</a:rPr>
              <a:t>┬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882775" marR="0" lvl="0" indent="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連体修飾語の動詞に“</a:t>
            </a:r>
            <a:r>
              <a:rPr kumimoji="1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”はつけない</a:t>
            </a:r>
            <a:endParaRPr kumimoji="1" lang="ja-JP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88900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○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他 送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戒指 很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  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漂亮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>
              <a:defRPr/>
            </a:pP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sòng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jièzhǐ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hěn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piàoliang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54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連体修飾語（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定语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）の動詞の注意点②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719138" lvl="0" indent="3175">
              <a:defRPr/>
            </a:pP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彼女は一着</a:t>
            </a:r>
            <a:r>
              <a:rPr lang="ja-JP" altLang="en-US" sz="20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</a:t>
            </a:r>
            <a:r>
              <a:rPr lang="zh-CN" altLang="en-US" sz="2000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一</a:t>
            </a:r>
            <a:r>
              <a:rPr lang="ja-JP" altLang="en-US" sz="2000" dirty="0">
                <a:solidFill>
                  <a:prstClr val="white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件 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jiàn</a:t>
            </a:r>
            <a:r>
              <a:rPr lang="ja-JP" altLang="en-US" sz="2000" dirty="0">
                <a:solidFill>
                  <a:prstClr val="white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のとてもきれいな服を着ている。（持続態）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  她  穿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着</a:t>
            </a:r>
            <a:r>
              <a:rPr kumimoji="1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一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件 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很  漂亮   的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衣服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lvl="0" indent="-538163"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chuānzhe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hěn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piàoliang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	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lvl="0" indent="-538163">
              <a:defRPr/>
            </a:pPr>
            <a:endParaRPr lang="en-US" altLang="ja-JP" sz="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defRPr/>
            </a:pPr>
            <a:endParaRPr lang="en-US" altLang="ja-JP" sz="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defRPr/>
            </a:pPr>
            <a:endParaRPr lang="en-US" altLang="ja-JP" sz="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719138" indent="3175">
              <a:defRPr/>
            </a:pP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彼女が着ている服はとてもきれいだ。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defRPr/>
            </a:pP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×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 穿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着 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衣服 很   漂亮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>
              <a:defRPr/>
            </a:pP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chuānzhe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hěn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piàoliang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	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882775" lvl="0" indent="3175">
              <a:lnSpc>
                <a:spcPts val="2000"/>
              </a:lnSpc>
              <a:defRPr/>
            </a:pPr>
            <a:r>
              <a:rPr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┬</a:t>
            </a:r>
            <a:endParaRPr lang="en-US" altLang="ja-JP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882775" lvl="0" indent="3175">
              <a:lnSpc>
                <a:spcPts val="2000"/>
              </a:lnSpc>
              <a:defRPr/>
            </a:pPr>
            <a:r>
              <a:rPr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└！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連体修飾語の動詞に“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着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”はつけない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defRPr/>
            </a:pPr>
            <a:endParaRPr lang="en-US" altLang="ja-JP" sz="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○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 穿    的</a:t>
            </a:r>
            <a:r>
              <a:rPr lang="en-US" altLang="zh-CN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衣服 很   漂亮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lvl="0" indent="-538163">
              <a:defRPr/>
            </a:pP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de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hěn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piàoliang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	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	</a:t>
            </a: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003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1338" marR="0" lvl="0" indent="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クラスメートの服装を褒めてみよう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41338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41338" lvl="0" indent="3175">
              <a:defRPr/>
            </a:pP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あなたが着ているこの（</a:t>
            </a:r>
            <a:r>
              <a:rPr lang="ja-JP" altLang="en-US" sz="20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这件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zhè</a:t>
            </a:r>
            <a:r>
              <a:rPr lang="en-US" altLang="ja-JP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jiàn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）シャツ（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衬衫 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chènshān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）は本当に可愛いですね。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41338" marR="0" lvl="0" indent="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3175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穿  的 这 件   衬衫  真  可爱。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lvl="0" indent="3175">
              <a:defRPr/>
            </a:pP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zhè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chènshān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zhēn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kě’ài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 lvl="0" indent="3175">
              <a:defRPr/>
            </a:pPr>
            <a:endParaRPr lang="en-US" altLang="ja-JP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921375" indent="-5376863">
              <a:defRPr/>
            </a:pPr>
            <a:endParaRPr lang="en-US" altLang="ja-JP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921375" indent="-5376863">
              <a:defRPr/>
            </a:pP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ジャケット　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件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夹克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　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jiākè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ワンピース 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条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连衣裙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liányīqún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921375" indent="-5376863">
              <a:defRPr/>
            </a:pP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Ｔシャツ　　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件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Ｔ恤衫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Txùshān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スカート　 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条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裙子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qúnzi</a:t>
            </a:r>
            <a:endParaRPr lang="ja-JP" altLang="en-US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921375" indent="-5376863">
              <a:defRPr/>
            </a:pP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パーカー　　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件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带帽衫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dàimàoshān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ズボン　　 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条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裤子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kùzi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921375" lvl="0" indent="-5376863">
              <a:defRPr/>
            </a:pP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トレーナー　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件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运动衫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yùndòngshān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ジーンズ　 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条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牛仔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裤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niúzǎikù</a:t>
            </a:r>
            <a:endParaRPr lang="ja-JP" altLang="en-US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921375" indent="-5376863">
              <a:defRPr/>
            </a:pP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ベスト　　　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件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背心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bèixīn</a:t>
            </a:r>
            <a:endParaRPr lang="en-US" altLang="ja-JP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921375" indent="-5376863">
              <a:defRPr/>
            </a:pP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キャミソール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件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吊带背心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diàodàibèixīn</a:t>
            </a:r>
            <a:endParaRPr lang="en-US" altLang="ja-JP" sz="20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A2786DD-E721-7C94-2EDD-1F89D1206E52}"/>
              </a:ext>
            </a:extLst>
          </p:cNvPr>
          <p:cNvSpPr/>
          <p:nvPr/>
        </p:nvSpPr>
        <p:spPr>
          <a:xfrm>
            <a:off x="887767" y="3429000"/>
            <a:ext cx="10662082" cy="2421384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38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501</Words>
  <Application>Microsoft Office PowerPoint</Application>
  <PresentationFormat>ワイド画面</PresentationFormat>
  <Paragraphs>69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FangSong</vt:lpstr>
      <vt:lpstr>HG正楷書体-PRO</vt:lpstr>
      <vt:lpstr>KaiTi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96</cp:revision>
  <dcterms:created xsi:type="dcterms:W3CDTF">2017-07-03T21:23:45Z</dcterms:created>
  <dcterms:modified xsi:type="dcterms:W3CDTF">2023-09-25T22:54:22Z</dcterms:modified>
</cp:coreProperties>
</file>