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>
        <p:scale>
          <a:sx n="88" d="100"/>
          <a:sy n="88" d="100"/>
        </p:scale>
        <p:origin x="-1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2019/10/1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“被”字句と“把”字句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“被”字句では主語が被行為者、“把”字句では主語が行為者になります。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1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私の服は彼に汚されてしましました。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1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1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1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1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95363" lvl="1" indent="-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95363" lvl="1" indent="-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0DB7287C-DD2F-4ED6-8808-0D997AA7CB25}"/>
              </a:ext>
            </a:extLst>
          </p:cNvPr>
          <p:cNvSpPr txBox="1"/>
          <p:nvPr/>
        </p:nvSpPr>
        <p:spPr>
          <a:xfrm>
            <a:off x="1054743" y="2259830"/>
            <a:ext cx="8956298" cy="1426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 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>
              <a:lnSpc>
                <a:spcPts val="12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───┬───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 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┬ 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└被行為者　　　　　  └行為者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F56942AB-13AF-43A6-A842-510E0ECCB0CE}"/>
              </a:ext>
            </a:extLst>
          </p:cNvPr>
          <p:cNvSpPr txBox="1"/>
          <p:nvPr/>
        </p:nvSpPr>
        <p:spPr>
          <a:xfrm>
            <a:off x="1054743" y="4464835"/>
            <a:ext cx="8956298" cy="1426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的 衣服 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>
              <a:lnSpc>
                <a:spcPts val="12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┬　　　　　　 ───┬───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└行為者　　　　　　 └被行為者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“被”字句と“把”字句</a:t>
            </a:r>
          </a:p>
          <a:p>
            <a:pPr algn="ctr">
              <a:spcBef>
                <a:spcPts val="1200"/>
              </a:spcBef>
              <a:spcAft>
                <a:spcPts val="2400"/>
              </a:spcAft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行為者が不明の場合には次のように表現します。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私の服は汚されてしまいました。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誰かが私の服を汚しました。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F5166408-A59C-4A67-BD45-269A3C0CB0BF}"/>
              </a:ext>
            </a:extLst>
          </p:cNvPr>
          <p:cNvSpPr txBox="1"/>
          <p:nvPr/>
        </p:nvSpPr>
        <p:spPr>
          <a:xfrm>
            <a:off x="1127464" y="2161753"/>
            <a:ext cx="10134506" cy="1426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ja-JP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人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 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(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>
              <a:lnSpc>
                <a:spcPts val="12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─┬─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└介詞“被”を使えば行為者は省略可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B5EC7C10-973D-4817-9D37-7C1536322C30}"/>
              </a:ext>
            </a:extLst>
          </p:cNvPr>
          <p:cNvSpPr txBox="1"/>
          <p:nvPr/>
        </p:nvSpPr>
        <p:spPr>
          <a:xfrm>
            <a:off x="1127464" y="4053162"/>
            <a:ext cx="9648795" cy="1426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把 我 的 衣服 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>
              <a:lnSpc>
                <a:spcPts val="12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─┬─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lnSpc>
                <a:spcPts val="20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　└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「誰かが」と不特定の人を主語にする場合は“有人”を使う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6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>
              <a:spcAft>
                <a:spcPts val="6400"/>
              </a:spcAft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１．彼女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お財布（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钱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包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qiánbāo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人に盗まれてしまいました。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spcAft>
                <a:spcPts val="6400"/>
              </a:spcAft>
            </a:pP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２．誰かが彼女の電子辞書を持っていって（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拿走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á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u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）しまいました。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spcAft>
                <a:spcPts val="6400"/>
              </a:spcAft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３．彼女のデジカメは彼に壊されてしまいました。</a:t>
            </a:r>
            <a:endParaRPr kumimoji="1"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>
              <a:spcAft>
                <a:spcPts val="6400"/>
              </a:spcAft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４．彼女はうっかりして鍵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钥匙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oshi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をなくして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弄丢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ò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ngdi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しまいました。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6B92A08F-E037-4DA5-AA91-24469D05D9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295" y="5083098"/>
            <a:ext cx="1555516" cy="153584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EBB92EE1-4E31-4FE7-81C0-ED741AFC76FC}"/>
              </a:ext>
            </a:extLst>
          </p:cNvPr>
          <p:cNvSpPr txBox="1"/>
          <p:nvPr/>
        </p:nvSpPr>
        <p:spPr>
          <a:xfrm>
            <a:off x="1207363" y="1411549"/>
            <a:ext cx="71897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钱包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人（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）偷 了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le.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E7375DF7-311A-4FFA-87B4-359872BAFBF9}"/>
              </a:ext>
            </a:extLst>
          </p:cNvPr>
          <p:cNvSpPr txBox="1"/>
          <p:nvPr/>
        </p:nvSpPr>
        <p:spPr>
          <a:xfrm>
            <a:off x="1207363" y="2650814"/>
            <a:ext cx="92175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她 的 电子词典 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）拿走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diànzǐcídiǎn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názǒu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BB3343BC-E38D-40A9-A377-1D89ABCE68A3}"/>
              </a:ext>
            </a:extLst>
          </p:cNvPr>
          <p:cNvSpPr txBox="1"/>
          <p:nvPr/>
        </p:nvSpPr>
        <p:spPr>
          <a:xfrm>
            <a:off x="1207363" y="3805881"/>
            <a:ext cx="88488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数码相机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）弄坏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ngj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nghu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3044DF74-EEFB-4254-BA7A-DB39541880DE}"/>
              </a:ext>
            </a:extLst>
          </p:cNvPr>
          <p:cNvSpPr txBox="1"/>
          <p:nvPr/>
        </p:nvSpPr>
        <p:spPr>
          <a:xfrm>
            <a:off x="1207363" y="4938619"/>
            <a:ext cx="82638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不 小心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钥匙（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）弄丢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ox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yàoshi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ngdi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9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347</Words>
  <Application>Microsoft Office PowerPoint</Application>
  <PresentationFormat>ユーザー設定</PresentationFormat>
  <Paragraphs>51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81</cp:revision>
  <dcterms:created xsi:type="dcterms:W3CDTF">2017-07-03T21:23:45Z</dcterms:created>
  <dcterms:modified xsi:type="dcterms:W3CDTF">2019-10-01T03:41:23Z</dcterms:modified>
</cp:coreProperties>
</file>