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4" r:id="rId3"/>
    <p:sldId id="265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8" autoAdjust="0"/>
    <p:restoredTop sz="94660"/>
  </p:normalViewPr>
  <p:slideViewPr>
    <p:cSldViewPr snapToGrid="0">
      <p:cViewPr>
        <p:scale>
          <a:sx n="88" d="100"/>
          <a:sy n="88" d="100"/>
        </p:scale>
        <p:origin x="-10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7AD3EBBC-200C-4C6D-B327-B45F65A54D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xmlns="" id="{BC8618E6-321C-454C-BF77-B5336A980B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E3E96FF4-2C59-4B3A-9337-FA0C69CB9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2019/10/1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5482CD37-A705-4E92-9AED-E44D3835F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0609062E-ACBD-4A84-8F27-70762E5D1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604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5374D7E8-FDAD-4062-BFE0-446CACA73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D5AE0C2A-B9B3-423D-A13A-93A3E9ED01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B4D6F3D0-8165-4C08-8A87-73BEB81A7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2019/10/1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1EE80874-2327-4145-BAAE-A8F3DE21C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F17C4EC3-BBC6-4FE6-8204-CFB60766B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0115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xmlns="" id="{F7110596-1FDD-4C35-8425-DA245813FF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3B1A4CBE-953D-4983-9CE0-FDC3A5FC01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BFED89FF-FF10-4727-A787-30CED51A2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2019/10/1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6CE4912B-0A28-48F4-88E1-CB63629C0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DF227B56-E971-4ABA-A1A0-44326EDF3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273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81565051-722C-49D1-978D-51519A85C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C1B488C8-A69B-4BBA-935F-C28765589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92CE2773-5E9B-47A4-9402-960E8EACA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2019/10/1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B0A30EE6-F022-4722-B5AB-DDC936647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23175F8A-1AE5-4ADE-A6D7-3870ACBB3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486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9AB74645-7EAD-4349-ADBD-26B8B9E92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D507C6B8-DC87-4E22-BDB5-DD28C5608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12A18407-743C-47DD-A79A-0480182D4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2019/10/1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FC921B56-007B-4600-9D30-DA2260232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2ED666AF-753A-4E3F-BF18-5BB558F77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0710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B3AFFB7E-C6FB-4C97-855D-9076AEC8B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9E658169-9AE7-4DD0-863B-177E91C074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58ED8728-1F79-4562-87CE-A01DA3D51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2D893478-C8CE-45D8-8443-7E6F1E288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2019/10/1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8998C32E-3D47-47C3-94BD-C6BDCC797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1440AB93-7B44-482E-8D48-1B8003F01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453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BC4817BD-A300-42EC-949E-E8EDCE061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2AF7CBFC-E41A-4966-A663-C73D749F0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ADB7E713-EF51-456B-98EE-99660F8087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xmlns="" id="{EE363699-6860-4A96-BEA2-9329D4CB27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xmlns="" id="{3B0882FE-3DA1-4BD7-B729-AD6D8A2847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xmlns="" id="{CD5D584C-023C-412A-A2D7-D33FC23DD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2019/10/1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xmlns="" id="{078A454E-BFAF-4A70-AC26-AA0D8ECE3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xmlns="" id="{6EA2FD95-82BD-46A4-B054-1E123051C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5886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61D28515-9E34-4C83-983E-1FB8FD4F5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xmlns="" id="{101DC1CC-4114-4B86-BA98-1E60123C1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2019/10/1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xmlns="" id="{59483236-8577-4380-956B-254C7671B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xmlns="" id="{6518ACA7-49DD-4B0F-BBE7-9056AE779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5343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xmlns="" id="{C489BDE2-EBBE-4ADD-80BB-4E9448358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2019/10/1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xmlns="" id="{1F863A11-32D2-45B3-925D-5D78A299D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CB14153B-22A9-4A92-87DD-6C7723DDF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92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C9AFEA22-5F5C-48EA-81A7-A53420CB9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88B95941-6D06-4CAA-BC03-9E40E8C53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D0368558-94A8-453E-A898-2FAD1C2F27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E7E3AB6C-87E5-4280-9F32-05E546108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2019/10/1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98745ADD-D9E1-4F86-B559-6467274E7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93469FCF-61F4-42E5-BF6C-1C7C93531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824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FE14A7D6-0B8F-451D-90A6-5A29484B0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xmlns="" id="{EDD1641A-3878-4692-8E99-76CE8B91D9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4785AB20-25A5-49B5-B40D-EFD82AD177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94CFF307-4456-4A05-AF16-17D6D0FC1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2019/10/1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F6EEAC59-8A40-4C3D-9618-5F76169E9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627DAE3B-EBB8-4769-A758-63D1ED79B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9827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xmlns="" id="{E5EF3E6B-D04C-47D1-A6E3-6C6048989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733EB71C-3B70-45E5-B3D5-B6D4086083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21EE7E03-6E81-4C3E-B1ED-3B707D330A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CDE61-EDC8-4A28-AFC1-4706F523FDB1}" type="datetimeFigureOut">
              <a:rPr kumimoji="1" lang="ja-JP" altLang="en-US" smtClean="0"/>
              <a:t>2019/10/1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426E9BBC-F701-4795-9BE2-64B5C4470B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D0D964A6-2757-4082-9BA7-EE58E7DE00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632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xmlns="" id="{5EC0B37E-BFFE-4F6F-9178-A532F076AD6D}"/>
              </a:ext>
            </a:extLst>
          </p:cNvPr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“被”字句と“把”字句</a:t>
            </a:r>
            <a:endParaRPr kumimoji="1"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ctr"/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“被”字句では主語が被行為者、“把”字句では主語が行為者になります。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lvl="1"/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私の服は彼に汚されてしましました。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lvl="1"/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lvl="1"/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lvl="1"/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lvl="1"/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995363" lvl="1" indent="-538163"/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995363" lvl="1" indent="-538163"/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彼は私の服を汚しました。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endParaRPr lang="en-US" altLang="ja-JP" sz="8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-538163"/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xmlns="" id="{841C2FEE-B17E-4DBD-A35E-CC69F646C8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74" y="5042647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xmlns="" id="{0DB7287C-DD2F-4ED6-8808-0D997AA7CB25}"/>
              </a:ext>
            </a:extLst>
          </p:cNvPr>
          <p:cNvSpPr txBox="1"/>
          <p:nvPr/>
        </p:nvSpPr>
        <p:spPr>
          <a:xfrm>
            <a:off x="1054743" y="2259830"/>
            <a:ext cx="8956298" cy="14260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38163" lvl="0" indent="-538163"/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我 的 衣服 </a:t>
            </a:r>
            <a:r>
              <a:rPr lang="en-US" altLang="zh-CN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|</a:t>
            </a:r>
            <a:r>
              <a:rPr lang="en-US" altLang="ja-JP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〈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lang="zh-CN" altLang="en-US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被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他 </a:t>
            </a:r>
            <a:r>
              <a:rPr lang="en-US" altLang="ja-JP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〉</a:t>
            </a:r>
            <a:r>
              <a:rPr lang="en-US" altLang="zh-CN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(</a:t>
            </a:r>
            <a:r>
              <a:rPr lang="zh-CN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给</a:t>
            </a:r>
            <a:r>
              <a:rPr lang="en-US" altLang="zh-CN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)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弄脏  了。</a:t>
            </a:r>
            <a:endParaRPr lang="en-US" altLang="zh-CN" sz="3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lvl="0" indent="-538163"/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Wǒ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de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yīfu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  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bèi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tā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gěi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nòngzāng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le.</a:t>
            </a:r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163" lvl="0" indent="-538163">
              <a:lnSpc>
                <a:spcPts val="1200"/>
              </a:lnSpc>
            </a:pP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───┬─── </a:t>
            </a: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　　　　 </a:t>
            </a: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┬ </a:t>
            </a:r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-538163">
              <a:lnSpc>
                <a:spcPts val="2000"/>
              </a:lnSpc>
            </a:pP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　└被行為者　　　　　  └行為者</a:t>
            </a:r>
            <a:endParaRPr lang="en-US" altLang="ja-JP" sz="2400" dirty="0">
              <a:solidFill>
                <a:prstClr val="white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F56942AB-13AF-43A6-A842-510E0ECCB0CE}"/>
              </a:ext>
            </a:extLst>
          </p:cNvPr>
          <p:cNvSpPr txBox="1"/>
          <p:nvPr/>
        </p:nvSpPr>
        <p:spPr>
          <a:xfrm>
            <a:off x="1054743" y="4464835"/>
            <a:ext cx="8956298" cy="14260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38163" lvl="0" indent="-538163"/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他 </a:t>
            </a:r>
            <a:r>
              <a:rPr lang="en-US" altLang="zh-CN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|</a:t>
            </a:r>
            <a:r>
              <a:rPr lang="en-US" altLang="ja-JP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〈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lang="zh-CN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把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我 的 衣服 </a:t>
            </a:r>
            <a:r>
              <a:rPr lang="en-US" altLang="ja-JP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〉</a:t>
            </a:r>
            <a:r>
              <a:rPr lang="en-US" altLang="zh-CN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(</a:t>
            </a:r>
            <a:r>
              <a:rPr lang="zh-CN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给</a:t>
            </a:r>
            <a:r>
              <a:rPr lang="en-US" altLang="zh-CN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) 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弄脏  了。</a:t>
            </a:r>
            <a:endParaRPr lang="en-US" altLang="zh-CN" sz="3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lvl="0" indent="-538163"/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T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ā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  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bǎ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wǒ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de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yīfu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gěi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nòngzāng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le.</a:t>
            </a:r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163" lvl="0" indent="-538163">
              <a:lnSpc>
                <a:spcPts val="1200"/>
              </a:lnSpc>
            </a:pP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┬　　　　　　 ───┬───</a:t>
            </a:r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-538163">
              <a:lnSpc>
                <a:spcPts val="2000"/>
              </a:lnSpc>
            </a:pP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└行為者　　　　　　 └被行為者</a:t>
            </a:r>
            <a:endParaRPr lang="en-US" altLang="ja-JP" sz="2400" dirty="0">
              <a:solidFill>
                <a:prstClr val="white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46620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xmlns="" id="{5EC0B37E-BFFE-4F6F-9178-A532F076AD6D}"/>
              </a:ext>
            </a:extLst>
          </p:cNvPr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“被”字句と“把”字句</a:t>
            </a:r>
          </a:p>
          <a:p>
            <a:pPr algn="ctr">
              <a:spcBef>
                <a:spcPts val="1200"/>
              </a:spcBef>
              <a:spcAft>
                <a:spcPts val="2400"/>
              </a:spcAft>
            </a:pP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行為者が不明の場合には次のように表現します。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私の服は汚されてしまいました。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>
              <a:lnSpc>
                <a:spcPts val="2000"/>
              </a:lnSpc>
            </a:pPr>
            <a:endParaRPr lang="en-US" altLang="ja-JP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>
              <a:lnSpc>
                <a:spcPts val="2000"/>
              </a:lnSpc>
            </a:pPr>
            <a:endParaRPr lang="en-US" altLang="ja-JP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>
              <a:lnSpc>
                <a:spcPts val="2000"/>
              </a:lnSpc>
            </a:pPr>
            <a:endParaRPr lang="en-US" altLang="ja-JP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>
              <a:lnSpc>
                <a:spcPts val="2000"/>
              </a:lnSpc>
            </a:pPr>
            <a:endParaRPr lang="en-US" altLang="ja-JP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>
              <a:lnSpc>
                <a:spcPts val="2000"/>
              </a:lnSpc>
            </a:pPr>
            <a:endParaRPr lang="en-US" altLang="ja-JP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>
              <a:lnSpc>
                <a:spcPts val="2000"/>
              </a:lnSpc>
            </a:pPr>
            <a:endParaRPr lang="en-US" altLang="ja-JP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誰かが私の服を汚しました。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endParaRPr lang="en-US" altLang="ja-JP" sz="8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xmlns="" id="{841C2FEE-B17E-4DBD-A35E-CC69F646C8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74" y="5042647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xmlns="" id="{F5166408-A59C-4A67-BD45-269A3C0CB0BF}"/>
              </a:ext>
            </a:extLst>
          </p:cNvPr>
          <p:cNvSpPr txBox="1"/>
          <p:nvPr/>
        </p:nvSpPr>
        <p:spPr>
          <a:xfrm>
            <a:off x="1127464" y="2161753"/>
            <a:ext cx="10134506" cy="14260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38163" lvl="0" indent="-538163"/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我 的 衣服 </a:t>
            </a:r>
            <a:r>
              <a:rPr lang="en-US" altLang="zh-CN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|</a:t>
            </a:r>
            <a:r>
              <a:rPr lang="en-US" altLang="ja-JP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〈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lang="zh-CN" altLang="en-US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被</a:t>
            </a:r>
            <a:r>
              <a:rPr lang="ja-JP" altLang="en-US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lang="en-US" altLang="zh-CN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(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人</a:t>
            </a:r>
            <a:r>
              <a:rPr lang="en-US" altLang="zh-CN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) </a:t>
            </a:r>
            <a:r>
              <a:rPr lang="en-US" altLang="ja-JP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〉 </a:t>
            </a:r>
            <a:r>
              <a:rPr lang="en-US" altLang="zh-CN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(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给</a:t>
            </a:r>
            <a:r>
              <a:rPr lang="en-US" altLang="zh-CN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) 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弄脏  了。</a:t>
            </a:r>
            <a:endParaRPr lang="en-US" altLang="zh-CN" sz="3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lvl="0" indent="-538163"/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Wǒ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de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yīfu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  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bèi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(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rén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)   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gěi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nòngzāng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le.</a:t>
            </a:r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163" lvl="0" indent="-538163">
              <a:lnSpc>
                <a:spcPts val="1200"/>
              </a:lnSpc>
            </a:pP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　　　　　　　　　　　　─┬─</a:t>
            </a:r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-538163">
              <a:lnSpc>
                <a:spcPts val="2000"/>
              </a:lnSpc>
            </a:pP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　　　　　　　　　　　　　└介詞“被”を使えば行為者は省略可</a:t>
            </a:r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  <a:cs typeface="Courier New" panose="02070309020205020404" pitchFamily="49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xmlns="" id="{B5EC7C10-973D-4817-9D37-7C1536322C30}"/>
              </a:ext>
            </a:extLst>
          </p:cNvPr>
          <p:cNvSpPr txBox="1"/>
          <p:nvPr/>
        </p:nvSpPr>
        <p:spPr>
          <a:xfrm>
            <a:off x="1127464" y="4053162"/>
            <a:ext cx="9648795" cy="14260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38163" lvl="0" indent="-538163"/>
            <a:r>
              <a:rPr lang="zh-CN" altLang="en-US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有 人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lang="en-US" altLang="zh-CN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|</a:t>
            </a:r>
            <a:r>
              <a:rPr lang="en-US" altLang="ja-JP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〈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把 我 的 衣服 </a:t>
            </a:r>
            <a:r>
              <a:rPr lang="en-US" altLang="ja-JP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〉</a:t>
            </a:r>
            <a:r>
              <a:rPr lang="en-US" altLang="zh-CN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(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给</a:t>
            </a:r>
            <a:r>
              <a:rPr lang="en-US" altLang="zh-CN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) 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弄脏  了。</a:t>
            </a:r>
            <a:endParaRPr lang="en-US" altLang="zh-CN" sz="3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lvl="0" indent="-538163"/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ǒ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u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r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é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 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bǎ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wǒ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de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yīfu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 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gěi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nòngzāng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le.</a:t>
            </a:r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163" lvl="0" indent="-538163">
              <a:lnSpc>
                <a:spcPts val="1200"/>
              </a:lnSpc>
            </a:pP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 ─┬─</a:t>
            </a:r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-538163">
              <a:lnSpc>
                <a:spcPts val="2000"/>
              </a:lnSpc>
            </a:pP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 　└</a:t>
            </a: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  <a:cs typeface="Courier New" panose="02070309020205020404" pitchFamily="49" charset="0"/>
              </a:rPr>
              <a:t>「誰かが」と不特定の人を主語にする場合は“有人”を使う</a:t>
            </a:r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562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xmlns="" id="{5EC0B37E-BFFE-4F6F-9178-A532F076AD6D}"/>
              </a:ext>
            </a:extLst>
          </p:cNvPr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練習問題</a:t>
            </a:r>
            <a:endParaRPr kumimoji="1"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sz="1400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>
              <a:spcAft>
                <a:spcPts val="6400"/>
              </a:spcAft>
            </a:pP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１．彼女</a:t>
            </a:r>
            <a:r>
              <a:rPr lang="ja-JP" alt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の</a:t>
            </a: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お財布（</a:t>
            </a: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钱</a:t>
            </a:r>
            <a:r>
              <a:rPr lang="ja-JP" alt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包</a:t>
            </a:r>
            <a:r>
              <a:rPr lang="en-US" altLang="ja-JP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qiánbāo</a:t>
            </a:r>
            <a:r>
              <a:rPr lang="ja-JP" alt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）</a:t>
            </a:r>
            <a:r>
              <a:rPr lang="ja-JP" alt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は</a:t>
            </a: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人に盗まれてしまいました。</a:t>
            </a:r>
            <a:endParaRPr lang="en-US" altLang="ja-JP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>
              <a:spcAft>
                <a:spcPts val="6400"/>
              </a:spcAft>
            </a:pPr>
            <a:r>
              <a:rPr kumimoji="1"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２．誰かが彼女の電子辞書を持っていって（</a:t>
            </a:r>
            <a:r>
              <a:rPr lang="zh-CN" altLang="en-U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拿走</a:t>
            </a:r>
            <a:r>
              <a:rPr lang="zh-CN" altLang="en-U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 </a:t>
            </a:r>
            <a:r>
              <a:rPr lang="en-US" altLang="zh-CN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n</a:t>
            </a:r>
            <a:r>
              <a:rPr lang="en-US" altLang="ja-JP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á</a:t>
            </a:r>
            <a:r>
              <a:rPr lang="en-US" altLang="zh-CN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z</a:t>
            </a:r>
            <a:r>
              <a:rPr lang="en-US" altLang="ja-JP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ǒ</a:t>
            </a:r>
            <a:r>
              <a:rPr lang="en-US" altLang="zh-CN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u</a:t>
            </a:r>
            <a:r>
              <a:rPr kumimoji="1"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）しまいました。</a:t>
            </a:r>
            <a:endParaRPr kumimoji="1" lang="en-US" altLang="ja-JP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>
              <a:spcAft>
                <a:spcPts val="6400"/>
              </a:spcAft>
            </a:pP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３．彼女のデジカメは彼に壊されてしまいました。</a:t>
            </a:r>
            <a:endParaRPr kumimoji="1" lang="en-US" altLang="zh-CN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-538163">
              <a:spcAft>
                <a:spcPts val="6400"/>
              </a:spcAft>
            </a:pP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４．彼女はうっかりして鍵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(</a:t>
            </a:r>
            <a:r>
              <a:rPr lang="zh-CN" altLang="en-U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钥匙</a:t>
            </a:r>
            <a:r>
              <a:rPr lang="zh-CN" altLang="en-U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 </a:t>
            </a:r>
            <a:r>
              <a:rPr lang="en-US" altLang="zh-CN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y</a:t>
            </a:r>
            <a:r>
              <a:rPr lang="en-US" altLang="ja-JP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à</a:t>
            </a:r>
            <a:r>
              <a:rPr lang="en-US" altLang="zh-CN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oshi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)</a:t>
            </a: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をなくして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(</a:t>
            </a:r>
            <a:r>
              <a:rPr lang="zh-CN" altLang="en-U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弄丢</a:t>
            </a:r>
            <a:r>
              <a:rPr lang="zh-CN" altLang="en-U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 </a:t>
            </a:r>
            <a:r>
              <a:rPr lang="en-US" altLang="zh-CN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n</a:t>
            </a:r>
            <a:r>
              <a:rPr lang="en-US" altLang="ja-JP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ò</a:t>
            </a:r>
            <a:r>
              <a:rPr lang="en-US" altLang="zh-CN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ngdi</a:t>
            </a:r>
            <a:r>
              <a:rPr lang="en-US" altLang="ja-JP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ū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)</a:t>
            </a: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しまいました。</a:t>
            </a:r>
            <a:endParaRPr lang="en-US" altLang="ja-JP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xmlns="" id="{6B92A08F-E037-4DA5-AA91-24469D05D91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9295" y="5083098"/>
            <a:ext cx="1555516" cy="1535844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xmlns="" id="{EBB92EE1-4E31-4FE7-81C0-ED741AFC76FC}"/>
              </a:ext>
            </a:extLst>
          </p:cNvPr>
          <p:cNvSpPr txBox="1"/>
          <p:nvPr/>
        </p:nvSpPr>
        <p:spPr>
          <a:xfrm>
            <a:off x="1207363" y="1411549"/>
            <a:ext cx="718978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38163" lvl="0" indent="-538163"/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她 的 钱包  </a:t>
            </a:r>
            <a:r>
              <a:rPr lang="zh-CN" altLang="en-US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被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人（</a:t>
            </a:r>
            <a:r>
              <a:rPr lang="zh-CN" altLang="en-US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给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）偷 了</a:t>
            </a:r>
            <a:r>
              <a:rPr lang="ja-JP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  <a:endParaRPr lang="en-US" altLang="zh-CN" sz="3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lvl="0" indent="-538163"/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T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ā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de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qi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á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nb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ā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o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è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i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r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é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ě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i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t</a:t>
            </a:r>
            <a:r>
              <a:rPr lang="en-US" altLang="ja-JP" sz="24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ō</a:t>
            </a:r>
            <a:r>
              <a:rPr lang="en-US" altLang="zh-CN" sz="24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u</a:t>
            </a:r>
            <a:r>
              <a:rPr lang="en-US" altLang="zh-CN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le.</a:t>
            </a:r>
            <a:endParaRPr lang="en-US" altLang="zh-CN" sz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xmlns="" id="{E7375DF7-311A-4FFA-87B4-359872BAFBF9}"/>
              </a:ext>
            </a:extLst>
          </p:cNvPr>
          <p:cNvSpPr txBox="1"/>
          <p:nvPr/>
        </p:nvSpPr>
        <p:spPr>
          <a:xfrm>
            <a:off x="1207363" y="2650814"/>
            <a:ext cx="921758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38163" lvl="0" indent="-538163"/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有 人 </a:t>
            </a:r>
            <a:r>
              <a:rPr lang="zh-CN" altLang="en-US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把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她 的 电子词典 （</a:t>
            </a:r>
            <a:r>
              <a:rPr lang="zh-CN" altLang="en-US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给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）拿走 了。</a:t>
            </a:r>
            <a:endParaRPr lang="en-US" altLang="zh-CN" sz="3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lvl="0" indent="-538163"/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ǒu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rén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bǎ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tā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de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diànzǐcídiǎn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gěi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názǒu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le.</a:t>
            </a:r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xmlns="" id="{BB3343BC-E38D-40A9-A377-1D89ABCE68A3}"/>
              </a:ext>
            </a:extLst>
          </p:cNvPr>
          <p:cNvSpPr txBox="1"/>
          <p:nvPr/>
        </p:nvSpPr>
        <p:spPr>
          <a:xfrm>
            <a:off x="1207363" y="3805881"/>
            <a:ext cx="884889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38163" lvl="0" indent="-538163"/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她 的 数码相机  </a:t>
            </a:r>
            <a:r>
              <a:rPr lang="zh-CN" altLang="en-US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被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他（</a:t>
            </a:r>
            <a:r>
              <a:rPr lang="zh-CN" altLang="en-US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给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）弄坏  了。</a:t>
            </a:r>
            <a:endParaRPr lang="en-US" altLang="zh-CN" sz="3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lvl="0" indent="-538163"/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T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ā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de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ù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m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ǎ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xi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à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ngj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ī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è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i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t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ā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ě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i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ò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nghu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à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i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le.</a:t>
            </a:r>
            <a:endParaRPr kumimoji="1"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xmlns="" id="{3044DF74-EEFB-4254-BA7A-DB39541880DE}"/>
              </a:ext>
            </a:extLst>
          </p:cNvPr>
          <p:cNvSpPr txBox="1"/>
          <p:nvPr/>
        </p:nvSpPr>
        <p:spPr>
          <a:xfrm>
            <a:off x="1207363" y="4938619"/>
            <a:ext cx="82638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38163" lvl="0" indent="-538163"/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她 不 小心  </a:t>
            </a:r>
            <a:r>
              <a:rPr lang="zh-CN" altLang="en-US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把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钥匙（</a:t>
            </a:r>
            <a:r>
              <a:rPr lang="zh-CN" altLang="en-US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给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）弄丢  了。</a:t>
            </a:r>
            <a:endParaRPr lang="en-US" altLang="zh-CN" sz="3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lvl="0" indent="-538163"/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T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ā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ù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xi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ǎ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ox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ī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ǎ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yàoshi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ě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i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ò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ngdi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ū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le.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994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1014</TotalTime>
  <Words>347</Words>
  <Application>Microsoft Office PowerPoint</Application>
  <PresentationFormat>ユーザー設定</PresentationFormat>
  <Paragraphs>51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鈴木靖</dc:creator>
  <cp:lastModifiedBy>GJ-PC61-hp</cp:lastModifiedBy>
  <cp:revision>81</cp:revision>
  <dcterms:created xsi:type="dcterms:W3CDTF">2017-07-03T21:23:45Z</dcterms:created>
  <dcterms:modified xsi:type="dcterms:W3CDTF">2019-10-01T03:41:23Z</dcterms:modified>
</cp:coreProperties>
</file>