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被字句（受け身表現）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「ＡはＢによって～された」という受け身表現は、“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Ａ被Ｂ 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～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 “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让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Ｂ 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～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 “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叫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Ｂ 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ja-JP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～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”によって表現します。</a:t>
            </a:r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私のお財布が人に盗まれてしまいました。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的 钱包 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被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人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 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给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偷 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</a:p>
          <a:p>
            <a:pPr marL="538163" marR="0" lvl="0" indent="-3175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　　　　　　　　　　　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└─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“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Ａ被Ｂ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给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”の場合、Ｂは省略可 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的 钱包 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让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人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给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偷 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3175"/>
            <a:endParaRPr lang="en-US" altLang="ja-JP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的 钱包 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叫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人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给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偷 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kumimoji="1"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95363" lvl="1" indent="-538163">
              <a:lnSpc>
                <a:spcPts val="48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Ａ：私のケータイがなくなってしまいました。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81088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手机 不 见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81088" lvl="0" indent="-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shǒujī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95363" lvl="1" indent="-538163">
              <a:lnSpc>
                <a:spcPts val="48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たぶん人に盗まれたのです。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81088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大概 是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  <a:r>
              <a:rPr lang="en-US" altLang="zh-CN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偷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81088" lvl="0" indent="-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Dàgài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95363" lvl="1" indent="-538163">
              <a:lnSpc>
                <a:spcPts val="48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Ｂ：それじゃ、急いで警察に届けに行きましょう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81088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 我们  赶快 去 报警 吧。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81088" lvl="0" indent="-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men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nku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2058988" lvl="0" indent="-360363"/>
            <a:endParaRPr lang="en-US" altLang="ja-JP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706563" lvl="0" indent="4763">
              <a:tabLst>
                <a:tab pos="4840288" algn="l"/>
              </a:tabLst>
            </a:pP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なくなった：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不见了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ú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ji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le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急いで：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  <a:cs typeface="Courier New" panose="02070309020205020404" pitchFamily="49" charset="0"/>
              </a:rPr>
              <a:t>赶快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g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ǎ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nku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i</a:t>
            </a:r>
            <a:endParaRPr lang="en-US" altLang="zh-CN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1706563" lvl="0" indent="4763">
              <a:tabLst>
                <a:tab pos="4840288" algn="l"/>
              </a:tabLst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警察に届ける：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报警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àojǐng</a:t>
            </a:r>
            <a:endParaRPr lang="en-US" altLang="zh-CN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1694">
            <a:off x="10636458" y="177685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589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249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91</cp:revision>
  <dcterms:created xsi:type="dcterms:W3CDTF">2017-07-03T21:23:45Z</dcterms:created>
  <dcterms:modified xsi:type="dcterms:W3CDTF">2023-11-07T03:43:24Z</dcterms:modified>
</cp:coreProperties>
</file>