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0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D3EBBC-200C-4C6D-B327-B45F65A54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>
            <a:extLst>
              <a:ext uri="{FF2B5EF4-FFF2-40B4-BE49-F238E27FC236}">
                <a16:creationId xmlns:a16="http://schemas.microsoft.com/office/drawing/2014/main" id="{BC8618E6-321C-454C-BF77-B5336A980B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E96FF4-2C59-4B3A-9337-FA0C69CB9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82CD37-A705-4E92-9AED-E44D3835F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09062E-ACBD-4A84-8F27-70762E5D1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60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74D7E8-FDAD-4062-BFE0-446CACA73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5AE0C2A-B9B3-423D-A13A-93A3E9ED01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D6F3D0-8165-4C08-8A87-73BEB81A7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0874-2327-4145-BAAE-A8F3DE21C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7C4EC3-BBC6-4FE6-8204-CFB60766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115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7110596-1FDD-4C35-8425-DA245813FF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A4CBE-953D-4983-9CE0-FDC3A5FC01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ED89FF-FF10-4727-A787-30CED51A2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E4912B-0A28-48F4-88E1-CB63629C0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227B56-E971-4ABA-A1A0-44326EDF3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27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565051-722C-49D1-978D-51519A85C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1B488C8-A69B-4BBA-935F-C28765589E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CE2773-5E9B-47A4-9402-960E8EACA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A30EE6-F022-4722-B5AB-DDC936647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75F8A-1AE5-4ADE-A6D7-3870ACBB3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6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B74645-7EAD-4349-ADBD-26B8B9E92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07C6B8-DC87-4E22-BDB5-DD28C5608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A18407-743C-47DD-A79A-0480182D4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C921B56-007B-4600-9D30-DA2260232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D666AF-753A-4E3F-BF18-5BB558F77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0710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3AFFB7E-C6FB-4C97-855D-9076AEC8B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E658169-9AE7-4DD0-863B-177E91C074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8ED8728-1F79-4562-87CE-A01DA3D514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93478-C8CE-45D8-8443-7E6F1E288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98C32E-3D47-47C3-94BD-C6BDCC79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440AB93-7B44-482E-8D48-1B8003F01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1453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4817BD-A300-42EC-949E-E8EDCE061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F7CBFC-E41A-4966-A663-C73D749F0B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DB7E713-EF51-456B-98EE-99660F8087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E363699-6860-4A96-BEA2-9329D4CB2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B0882FE-3DA1-4BD7-B729-AD6D8A2847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5D584C-023C-412A-A2D7-D33FC23DD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78A454E-BFAF-4A70-AC26-AA0D8ECE3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EA2FD95-82BD-46A4-B054-1E123051C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88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1D28515-9E34-4C83-983E-1FB8FD4F5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01DC1CC-4114-4B86-BA98-1E60123C1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9483236-8577-4380-956B-254C7671B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518ACA7-49DD-4B0F-BBE7-9056AE779F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343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89BDE2-EBBE-4ADD-80BB-4E9448358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F863A11-32D2-45B3-925D-5D78A299D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14153B-22A9-4A92-87DD-6C7723DDF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92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9AFEA22-5F5C-48EA-81A7-A53420CB9A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8B95941-6D06-4CAA-BC03-9E40E8C53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368558-94A8-453E-A898-2FAD1C2F27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E3AB6C-87E5-4280-9F32-05E54610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8745ADD-D9E1-4F86-B559-6467274E7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3469FCF-61F4-42E5-BF6C-1C7C9353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8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14A7D6-0B8F-451D-90A6-5A29484B0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DD1641A-3878-4692-8E99-76CE8B91D9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785AB20-25A5-49B5-B40D-EFD82AD177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4CFF307-4456-4A05-AF16-17D6D0FC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6EEAC59-8A40-4C3D-9618-5F76169E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7DAE3B-EBB8-4769-A758-63D1ED79B8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827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5EF3E6B-D04C-47D1-A6E3-6C604898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3EB71C-3B70-45E5-B3D5-B6D4086083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EE7E03-6E81-4C3E-B1ED-3B707D330A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CDE61-EDC8-4A28-AFC1-4706F523FDB1}" type="datetimeFigureOut">
              <a:rPr kumimoji="1" lang="ja-JP" altLang="en-US" smtClean="0"/>
              <a:t>2023/10/24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6E9BBC-F701-4795-9BE2-64B5C4470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0D964A6-2757-4082-9BA7-EE58E7DE00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F159B-9B8C-4DEB-A058-A826EF64EA1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632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助動詞“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要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得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 “</a:t>
            </a:r>
            <a:r>
              <a:rPr lang="zh-CN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不用</a:t>
            </a:r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”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通学の時、学校の制服（</a:t>
            </a:r>
            <a:r>
              <a:rPr lang="ja-JP" altLang="en-US" sz="2400" dirty="0">
                <a:solidFill>
                  <a:schemeClr val="bg1"/>
                </a:solidFill>
                <a:latin typeface="FangSong" panose="02010609060101010101" pitchFamily="49" charset="-122"/>
                <a:ea typeface="FangSong" panose="02010609060101010101" pitchFamily="49" charset="-122"/>
              </a:rPr>
              <a:t>校服</a:t>
            </a:r>
            <a:r>
              <a:rPr lang="ja-JP" altLang="en-US" sz="20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</a:t>
            </a:r>
            <a:r>
              <a:rPr lang="en-US" altLang="ja-JP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xiàofú</a:t>
            </a:r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）を着る必要があります。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zh-CN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  <a:cs typeface="Courier New" panose="02070309020205020404" pitchFamily="49" charset="0"/>
            </a:endParaRPr>
          </a:p>
          <a:p>
            <a:pPr marL="538163" marR="0" lvl="0" indent="-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上学  时 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〈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要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／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得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〉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穿  校服。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Shàngxué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děi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xiàofú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/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r>
              <a:rPr lang="ja-JP" altLang="en-US" sz="2400" dirty="0">
                <a:solidFill>
                  <a:schemeClr val="bg1"/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通学の時、学校の制服を着る必要はありません。</a:t>
            </a: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✖</a:t>
            </a:r>
            <a:r>
              <a:rPr lang="en-US" altLang="ja-JP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上学  时 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〈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不 要</a:t>
            </a:r>
            <a:r>
              <a: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／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不 得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〉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穿  校服。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Shàngxué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yào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bù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děi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xiàofú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538163" marR="0" lvl="0" indent="-53816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zh-CN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-31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上学  时 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〈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不 用</a:t>
            </a:r>
            <a:r>
              <a:rPr kumimoji="1" lang="en-US" altLang="ja-JP" sz="3600" b="0" i="0" u="none" strike="noStrike" kern="1200" cap="none" spc="0" normalizeH="0" baseline="0" noProof="0" dirty="0">
                <a:ln>
                  <a:noFill/>
                </a:ln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〉</a:t>
            </a:r>
            <a:r>
              <a:rPr kumimoji="1" lang="zh-CN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FangSong" panose="02010609060101010101" pitchFamily="49" charset="-122"/>
                <a:ea typeface="FangSong" panose="02010609060101010101" pitchFamily="49" charset="-122"/>
                <a:cs typeface="+mn-cs"/>
              </a:rPr>
              <a:t> 穿  校服。</a:t>
            </a:r>
            <a:endParaRPr kumimoji="1" lang="en-US" altLang="zh-CN" sz="3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FangSong" panose="02010609060101010101" pitchFamily="49" charset="-122"/>
              <a:ea typeface="FangSong" panose="02010609060101010101" pitchFamily="49" charset="-122"/>
              <a:cs typeface="+mn-cs"/>
            </a:endParaRPr>
          </a:p>
          <a:p>
            <a:pPr marL="538163" marR="0" lvl="0" indent="-1809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Shàngxué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shí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yòng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chuān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kumimoji="1" lang="en-US" altLang="ja-JP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xiàofú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</a:p>
          <a:p>
            <a:pPr marL="3044825" marR="0" lvl="0" indent="-3175" algn="l" defTabSz="91440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──┬──</a:t>
            </a:r>
            <a:endParaRPr kumimoji="1" lang="en-US" altLang="zh-CN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HG正楷書体-PRO" panose="03000600000000000000" pitchFamily="66" charset="-128"/>
              <a:ea typeface="HG正楷書体-PRO" panose="03000600000000000000" pitchFamily="66" charset="-128"/>
              <a:cs typeface="+mn-cs"/>
            </a:endParaRPr>
          </a:p>
          <a:p>
            <a:pPr marL="3044825" marR="0" lvl="0" indent="-3175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HG正楷書体-PRO" panose="03000600000000000000" pitchFamily="66" charset="-128"/>
                <a:ea typeface="HG正楷書体-PRO" panose="03000600000000000000" pitchFamily="66" charset="-128"/>
                <a:cs typeface="+mn-cs"/>
              </a:rPr>
              <a:t>　　└─「～する必要はない」は助動詞“不用”を使う</a:t>
            </a:r>
            <a:endParaRPr kumimoji="1" lang="en-US" altLang="zh-CN" sz="2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marR="0" lvl="0" indent="-538163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400" dirty="0">
              <a:solidFill>
                <a:schemeClr val="bg1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/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474" y="5042647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210E642-985F-44FF-9C0E-EBC60D8C18A6}"/>
              </a:ext>
            </a:extLst>
          </p:cNvPr>
          <p:cNvSpPr txBox="1"/>
          <p:nvPr/>
        </p:nvSpPr>
        <p:spPr>
          <a:xfrm>
            <a:off x="1826166" y="1545584"/>
            <a:ext cx="112289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8163" lvl="0"/>
            <a:endParaRPr lang="en-US" altLang="ja-JP" sz="800" dirty="0">
              <a:solidFill>
                <a:prstClr val="white"/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538163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</a:t>
            </a:r>
            <a:endParaRPr lang="en-US" altLang="zh-CN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07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C0B37E-BFFE-4F6F-9178-A532F076AD6D}"/>
              </a:ext>
            </a:extLst>
          </p:cNvPr>
          <p:cNvSpPr txBox="1"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/>
            <a:stretch>
              <a:fillRect l="-2825" t="-1620" r="-3341" b="-800"/>
            </a:stretch>
          </a:blipFill>
        </p:spPr>
        <p:txBody>
          <a:bodyPr wrap="square" lIns="720000" tIns="360000" rIns="720000" bIns="360000" rtlCol="0">
            <a:noAutofit/>
          </a:bodyPr>
          <a:lstStyle/>
          <a:p>
            <a:pPr algn="ctr"/>
            <a:r>
              <a:rPr lang="ja-JP" altLang="en-US" sz="40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練習問題</a:t>
            </a:r>
            <a:endParaRPr kumimoji="1" lang="en-US" altLang="zh-CN" sz="40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algn="ctr"/>
            <a:endParaRPr lang="en-US" altLang="ja-JP" sz="2400" dirty="0">
              <a:solidFill>
                <a:schemeClr val="bg1"/>
              </a:solidFill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indent="-538163"/>
            <a:r>
              <a:rPr lang="ja-JP" altLang="en-US" sz="24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Ｑ</a:t>
            </a:r>
            <a:r>
              <a:rPr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あなたの高校（</a:t>
            </a:r>
            <a:r>
              <a:rPr lang="zh-CN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高中</a:t>
            </a:r>
            <a:r>
              <a:rPr lang="en-US" altLang="zh-CN" sz="16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16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16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ozh</a:t>
            </a:r>
            <a:r>
              <a:rPr lang="en-US" altLang="ja-JP" sz="16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16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）は通学時、制服を着る必要がありましたか？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kumimoji="1" lang="en-US" altLang="zh-CN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你们  高中   上学  时 </a:t>
            </a:r>
            <a:r>
              <a:rPr lang="en-US" altLang="ja-JP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要</a:t>
            </a:r>
            <a:r>
              <a:rPr lang="ja-JP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／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en-US" altLang="ja-JP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穿  校服 吗？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3175"/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ǐmen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ozh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of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ma?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zh-CN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kumimoji="1" lang="ja-JP" altLang="en-US" sz="24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Ａ</a:t>
            </a:r>
            <a:r>
              <a:rPr kumimoji="1" lang="en-US" altLang="zh-CN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kumimoji="1"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わたしたちの高校は通学時、制服を着る必要がありました。</a:t>
            </a:r>
            <a:endParaRPr kumimoji="1"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我们  高中   上学  时 </a:t>
            </a:r>
            <a:r>
              <a:rPr lang="en-US" altLang="ja-JP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要</a:t>
            </a:r>
            <a:r>
              <a:rPr lang="ja-JP" altLang="en-US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／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得</a:t>
            </a:r>
            <a:r>
              <a:rPr lang="en-US" altLang="ja-JP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穿  校服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3175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Wǒmen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ozh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ěi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of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kumimoji="1" lang="en-US" altLang="ja-JP" sz="1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r>
              <a:rPr lang="en-US" altLang="ja-JP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	</a:t>
            </a:r>
            <a:r>
              <a:rPr lang="ja-JP" alt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わたしたちの高校は通学時、制服を着る必要はありませんでした。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3175"/>
            <a:endParaRPr lang="en-US" altLang="ja-JP" sz="8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lvl="0" indent="-3175"/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我们  高中   上学  时 </a:t>
            </a:r>
            <a:r>
              <a:rPr lang="en-US" altLang="ja-JP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〈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不 用</a:t>
            </a:r>
            <a:r>
              <a:rPr lang="en-US" altLang="ja-JP" sz="3600" dirty="0">
                <a:solidFill>
                  <a:srgbClr val="FFCC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〉</a:t>
            </a:r>
            <a:r>
              <a:rPr lang="zh-CN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 穿  校服</a:t>
            </a:r>
            <a:r>
              <a:rPr lang="ja-JP" altLang="en-US" sz="36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angSong" panose="02010609060101010101" pitchFamily="49" charset="-122"/>
                <a:ea typeface="FangSong" panose="02010609060101010101" pitchFamily="49" charset="-122"/>
              </a:rPr>
              <a:t>。</a:t>
            </a:r>
            <a:endParaRPr lang="en-US" altLang="zh-CN" sz="36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FangSong" panose="02010609060101010101" pitchFamily="49" charset="-122"/>
              <a:ea typeface="FangSong" panose="02010609060101010101" pitchFamily="49" charset="-122"/>
            </a:endParaRPr>
          </a:p>
          <a:p>
            <a:pPr marL="538163" lvl="0" indent="-3175"/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Wǒmen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g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ozh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ō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ngxu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é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sh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í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y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ò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ng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chu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ā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en-US" altLang="zh-CN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 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xi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à</a:t>
            </a:r>
            <a:r>
              <a:rPr lang="en-US" altLang="zh-CN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of</a:t>
            </a:r>
            <a:r>
              <a:rPr lang="en-US" altLang="ja-JP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ú</a:t>
            </a:r>
            <a:r>
              <a:rPr lang="en-US" altLang="ja-JP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anose="02070309020205020404" pitchFamily="49" charset="0"/>
                <a:ea typeface="FangSong" panose="02010609060101010101" pitchFamily="49" charset="-122"/>
                <a:cs typeface="Courier New" panose="02070309020205020404" pitchFamily="49" charset="0"/>
              </a:rPr>
              <a:t>.</a:t>
            </a:r>
            <a:endParaRPr lang="en-US" altLang="zh-CN" sz="12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urier New" panose="02070309020205020404" pitchFamily="49" charset="0"/>
              <a:ea typeface="FangSong" panose="02010609060101010101" pitchFamily="49" charset="-122"/>
              <a:cs typeface="Courier New" panose="02070309020205020404" pitchFamily="49" charset="0"/>
            </a:endParaRPr>
          </a:p>
          <a:p>
            <a:pPr marL="538163" indent="-538163"/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pPr marL="538163" indent="-538163"/>
            <a:endParaRPr lang="en-US" altLang="zh-CN" sz="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41C2FEE-B17E-4DBD-A35E-CC69F646C8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99" y="5296243"/>
            <a:ext cx="1611401" cy="1519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9442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</TotalTime>
  <Words>237</Words>
  <Application>Microsoft Office PowerPoint</Application>
  <PresentationFormat>ワイド画面</PresentationFormat>
  <Paragraphs>33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FangSong</vt:lpstr>
      <vt:lpstr>HG正楷書体-PRO</vt:lpstr>
      <vt:lpstr>游ゴシック</vt:lpstr>
      <vt:lpstr>游ゴシック Light</vt:lpstr>
      <vt:lpstr>Arial</vt:lpstr>
      <vt:lpstr>Courier New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鈴木靖</dc:creator>
  <cp:lastModifiedBy>靖 鈴木</cp:lastModifiedBy>
  <cp:revision>71</cp:revision>
  <dcterms:created xsi:type="dcterms:W3CDTF">2017-07-03T21:23:45Z</dcterms:created>
  <dcterms:modified xsi:type="dcterms:W3CDTF">2023-10-24T01:25:04Z</dcterms:modified>
</cp:coreProperties>
</file>