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助動詞“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要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得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 “</a:t>
            </a:r>
            <a:r>
              <a:rPr lang="zh-CN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不用</a:t>
            </a:r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通学の時、学校の制服（</a:t>
            </a:r>
            <a:r>
              <a:rPr lang="ja-JP" altLang="en-US" sz="2400" dirty="0">
                <a:solidFill>
                  <a:schemeClr val="bg1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校服</a:t>
            </a:r>
            <a:r>
              <a:rPr lang="ja-JP" altLang="en-US" sz="20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xiàofú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）を着る必要があります。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zh-CN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  <a:cs typeface="Courier New" panose="02070309020205020404" pitchFamily="49" charset="0"/>
            </a:endParaRPr>
          </a:p>
          <a:p>
            <a:pPr marL="538163" marR="0" lvl="0" indent="-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上学  时 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〈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要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／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得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〉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穿  校服。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Shàngxué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děi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xiàofú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通学の時、学校の制服を着る必要はありません。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✖</a:t>
            </a:r>
            <a:r>
              <a:rPr lang="en-US" altLang="ja-JP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上学  时 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〈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不 要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／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不 得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〉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穿  校服。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Shàngxué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yào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bù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děi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xiàofú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-3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上学  时 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〈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不 用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〉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穿  校服。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Shàngxué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yòng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chuān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xiàofú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3044825" marR="0" lvl="0" indent="-3175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──┬──</a:t>
            </a:r>
            <a:endParaRPr kumimoji="1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3044825" marR="0" lvl="0" indent="-3175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└─「～する必要はない」は助動詞“不用”を使う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-53816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10E642-985F-44FF-9C0E-EBC60D8C18A6}"/>
              </a:ext>
            </a:extLst>
          </p:cNvPr>
          <p:cNvSpPr txBox="1"/>
          <p:nvPr/>
        </p:nvSpPr>
        <p:spPr>
          <a:xfrm>
            <a:off x="1826166" y="1545584"/>
            <a:ext cx="1122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lvl="0"/>
            <a:endParaRPr lang="en-US" altLang="ja-JP" sz="800" dirty="0">
              <a:solidFill>
                <a:prstClr val="white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7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Ｑ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あなたの高校（</a:t>
            </a:r>
            <a:r>
              <a:rPr lang="zh-CN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高中</a:t>
            </a:r>
            <a:r>
              <a:rPr lang="en-US" altLang="zh-CN" sz="16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16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16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ozh</a:t>
            </a:r>
            <a:r>
              <a:rPr lang="en-US" altLang="ja-JP" sz="16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16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）は通学時、制服を着る必要がありましたか？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kumimoji="1" lang="en-US" altLang="zh-CN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你们  高中   上学  时 </a:t>
            </a:r>
            <a:r>
              <a:rPr lang="en-US" altLang="ja-JP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要</a:t>
            </a:r>
            <a:r>
              <a:rPr lang="ja-JP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／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en-US" altLang="ja-JP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穿  校服 吗？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ǐmen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ozh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of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kumimoji="1" lang="ja-JP" altLang="en-US" sz="24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Ａ</a:t>
            </a:r>
            <a:r>
              <a:rPr kumimoji="1"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わたしたちの高校は通学時、制服を着る必要がありました。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我们  高中   上学  时 </a:t>
            </a:r>
            <a:r>
              <a:rPr lang="en-US" altLang="ja-JP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要</a:t>
            </a:r>
            <a:r>
              <a:rPr lang="ja-JP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／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得</a:t>
            </a:r>
            <a:r>
              <a:rPr lang="en-US" altLang="ja-JP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穿  校服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3175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Wǒmen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ozh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of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kumimoji="1" lang="en-US" altLang="ja-JP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わたしたちの高校は通学時、制服を着る必要はありませんでした。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3175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我们  高中   上学  时 </a:t>
            </a:r>
            <a:r>
              <a:rPr lang="en-US" altLang="ja-JP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用</a:t>
            </a:r>
            <a:r>
              <a:rPr lang="en-US" altLang="ja-JP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穿  校服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3175"/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Wǒmen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ozh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ò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chu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of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zh-CN" sz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99" y="5296243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237</Words>
  <Application>Microsoft Office PowerPoint</Application>
  <PresentationFormat>ワイド画面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71</cp:revision>
  <dcterms:created xsi:type="dcterms:W3CDTF">2017-07-03T21:23:45Z</dcterms:created>
  <dcterms:modified xsi:type="dcterms:W3CDTF">2023-10-24T01:25:04Z</dcterms:modified>
</cp:coreProperties>
</file>