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9" r:id="rId4"/>
    <p:sldId id="263" r:id="rId5"/>
    <p:sldId id="264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鈴木　靖" initials="鈴木　靖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04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53266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是～的構文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266700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すでに行われたこと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について、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誰が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いつ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どこで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どのように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何のために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（５Ｗ１Ｈ）行ったか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を話題にする場合、“是～的”構文を使います。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あなたはいつ上海へ行きますか？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什么 时候 去  上海？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3175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shénme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shíhou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qù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Shànghǎi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あなたはいつ上海へ行ったのですか？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什么 时候  去 上海 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3175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shénme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shíhou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qù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Shànghǎi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de?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1793875" lvl="0" indent="3175">
              <a:lnSpc>
                <a:spcPts val="12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───┬───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793875" lvl="0" indent="3175">
              <a:lnSpc>
                <a:spcPts val="24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└すでに行われたことについて、それがいつ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793875" lvl="0" indent="3175">
              <a:lnSpc>
                <a:spcPts val="24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行われたかをたずねている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“是～的”構文と完了態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したか、しないか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を話題にする場合に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完了態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誰がいつ、どこで、どのように、なんのためにしたか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を話題にする場合には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“是～的”構文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を使います。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彼は昨日来ましたか？ → 来ました。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他 昨天  来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吗？</a:t>
            </a:r>
            <a:r>
              <a:rPr kumimoji="1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→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来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zuótiān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lái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  ma?    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Lái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彼は昨日来たのですか？</a:t>
            </a:r>
            <a:r>
              <a:rPr lang="en-US" altLang="ja-JP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→ はい。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41338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他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是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 昨天  来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的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吗？</a:t>
            </a:r>
            <a:r>
              <a:rPr kumimoji="1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→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是。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41338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zuótiān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lái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 ma?    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1074738" marR="0" lvl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─┬─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1074738" marR="0" lvl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└いつ来たのかを話題にしているため“是～的”構文を使う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045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“是～的”構文の“是”の位置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“是～的”構文の“是”は話題の中心の直前に置きます。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u="heavy" dirty="0">
                <a:solidFill>
                  <a:schemeClr val="bg1"/>
                </a:solidFill>
                <a:uFill>
                  <a:solidFill>
                    <a:srgbClr val="C00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母が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私のために買ってくれたのです。（“母が”が話題の中心の場合）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ja-JP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×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妈妈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给 我 买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ma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de.</a:t>
            </a:r>
          </a:p>
          <a:p>
            <a:pPr marL="538163" lvl="0" indent="-538163">
              <a:lnSpc>
                <a:spcPts val="24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│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lnSpc>
                <a:spcPts val="24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└これでは「私のために～」が話題の中心となってしまう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lnSpc>
                <a:spcPts val="2400"/>
              </a:lnSpc>
            </a:pPr>
            <a:endParaRPr lang="en-US" altLang="ja-JP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 indent="3175"/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○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我 妈妈 给 我 买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 indent="3175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ma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de.</a:t>
            </a:r>
          </a:p>
          <a:p>
            <a:pPr lvl="0" indent="3175">
              <a:lnSpc>
                <a:spcPts val="24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│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 indent="3175">
              <a:lnSpc>
                <a:spcPts val="24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└“是”は話題の中心である「私の母」の前に置く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lnSpc>
                <a:spcPts val="2400"/>
              </a:lnSpc>
            </a:pP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594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クラスメートにたずねてみよう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9138" indent="-719138"/>
            <a:r>
              <a:rPr lang="ja-JP" alt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Ｑ</a:t>
            </a:r>
            <a:r>
              <a:rPr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あなたの服きれいですね。自分で買ったのですか？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9138" indent="-719138"/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9138" lvl="0" indent="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的 衣服 真  好看，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你 自己 买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吗？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9138" lvl="0" indent="3175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zhēn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hǎokàn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zìjǐ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mǎi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 ma?</a:t>
            </a:r>
            <a:endParaRPr lang="en-US" altLang="zh-CN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719138" indent="-719138"/>
            <a:r>
              <a:rPr kumimoji="1" lang="ja-JP" alt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Ａ</a:t>
            </a:r>
            <a:r>
              <a:rPr kumimoji="1"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kumimoji="1"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はい。／いいえ、</a:t>
            </a:r>
            <a:r>
              <a:rPr kumimoji="1" lang="zh-CN" altLang="en-US" sz="3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</a:t>
            </a:r>
            <a:r>
              <a:rPr kumimoji="1"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が私に買ってくれたのです。</a:t>
            </a:r>
            <a:endParaRPr kumimoji="1"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9138" indent="-719138"/>
            <a:endParaRPr kumimoji="1"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9138" lvl="0" indent="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是。 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／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 是，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　　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给 我 买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9138" lvl="0" indent="3175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　　　　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mǎi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338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クラスメートにたずねてみよう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9138" indent="-719138"/>
            <a:r>
              <a:rPr lang="ja-JP" alt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Ｑ</a:t>
            </a:r>
            <a:r>
              <a:rPr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インフルエンザにかかったことはありますか？ 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9138" indent="-719138"/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いつかかったのですか？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9138" indent="-719138"/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2698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你 得过  流感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吗？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是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 什么时候  </a:t>
            </a:r>
            <a:r>
              <a:rPr kumimoji="1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得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的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？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2698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guo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liúgǎn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shénme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shíhou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dé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de?</a:t>
            </a:r>
            <a:endParaRPr kumimoji="1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719138" indent="-719138"/>
            <a:r>
              <a:rPr kumimoji="1" lang="ja-JP" alt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Ａ</a:t>
            </a:r>
            <a:r>
              <a:rPr kumimoji="1"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kumimoji="1"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あります。</a:t>
            </a:r>
            <a:r>
              <a:rPr kumimoji="1" lang="ja-JP" altLang="en-US" sz="3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罹り</a:t>
            </a:r>
            <a:r>
              <a:rPr kumimoji="1"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ました。／ありません。</a:t>
            </a:r>
            <a:endParaRPr kumimoji="1"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9138" indent="-719138"/>
            <a:endParaRPr kumimoji="1"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808038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得过。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是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　　　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得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的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 ／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没有。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808038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guo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　　　　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  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éi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719138" indent="-719138"/>
            <a:endParaRPr kumimoji="1"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87674">
            <a:off x="10525641" y="2058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498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550</Words>
  <Application>Microsoft Office PowerPoint</Application>
  <PresentationFormat>ワイド画面</PresentationFormat>
  <Paragraphs>73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靖 鈴木</cp:lastModifiedBy>
  <cp:revision>58</cp:revision>
  <dcterms:created xsi:type="dcterms:W3CDTF">2017-07-03T21:23:45Z</dcterms:created>
  <dcterms:modified xsi:type="dcterms:W3CDTF">2023-10-12T11:20:13Z</dcterms:modified>
</cp:coreProperties>
</file>