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靖 鈴木" initials="靖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0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可能補語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動詞＋結果補語または動詞＋方向補語の間に“得”または“不”を加えることで、可能・不可能を表すことができます。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あなたは明日帰って来ますか？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明天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回来  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3175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míngtiān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huílai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ma?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endParaRPr lang="en-US" altLang="ja-JP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あなたは明日帰って来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られ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明天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回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来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3175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míngtiān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huídelai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3586163" lvl="0">
              <a:lnSpc>
                <a:spcPts val="12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┬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86163" lvl="0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動詞＋方向補語の間に“得”を加えて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86163" lvl="0">
              <a:lnSpc>
                <a:spcPts val="24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可能を表している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可能補語の可能・不可能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可能の場合には動詞と補語の間に“得”、不可能の場合は“不”を加えます。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宿題があまり多くないので、終わらせられます。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作业 不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太 多， 我 做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得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完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zuòdewán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┬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└可能の場合は“得”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宿題が多すぎて、終わらせられません。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作业 太 多 了， 我 做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不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完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le,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zuòbuwán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┬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└不可能の場合は“不”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1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234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可能補語の可能・不可能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可能の場合には動詞と補語の間に“得”、不可能の場合は“不”を加えます。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ここから富士山は見えますか？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从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这儿  看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见   富士山 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ó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èr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àndejiàn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Fùshì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Shān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2778125" lvl="0" indent="47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──┬──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778125" lvl="0" indent="47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└“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看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”＋“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”＋“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见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”（～できる）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見えます。　／　見えません。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看得见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／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看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见。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àndejiàn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ànbujiàn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2955925" lvl="0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──┬──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955925" lvl="0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 “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看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”＋“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”＋“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见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”（～できない）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475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特殊な可能補語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>
              <a:lnSpc>
                <a:spcPct val="1100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値段や費用による可否をいう場合、 “Ｖ</a:t>
            </a:r>
            <a:r>
              <a:rPr lang="zh-CN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得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起”“Ｖ不起”を使います。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十元？ あまり高くないので、買えます。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十  块？  不 太 贵，我 买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得起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 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mǎideqǐ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　──┬──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「値段が高くないので～できる」を表す┘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千元？ 高すぎて、買えません。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一千  块？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太 贵 了，我 买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不起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le,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mǎibuqǐ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　　　──┬──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538163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「値段が高すぎて～できない」を表す┘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630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425</Words>
  <Application>Microsoft Office PowerPoint</Application>
  <PresentationFormat>ワイド画面</PresentationFormat>
  <Paragraphs>67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68</cp:revision>
  <dcterms:created xsi:type="dcterms:W3CDTF">2017-07-03T21:23:45Z</dcterms:created>
  <dcterms:modified xsi:type="dcterms:W3CDTF">2023-10-16T01:11:26Z</dcterms:modified>
</cp:coreProperties>
</file>