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5" d="100"/>
          <a:sy n="95" d="100"/>
        </p:scale>
        <p:origin x="-20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>
              <a:spcAft>
                <a:spcPts val="2400"/>
              </a:spcAft>
            </a:pP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所在と存在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所在</a:t>
            </a: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（人や物）は（場所）にあります。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（例）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コンビニ（</a:t>
            </a:r>
            <a:r>
              <a:rPr lang="zh-CN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便利店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biànlìdiàn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）は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学校の中にあります。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98525" lvl="0" indent="47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便利店 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学校  里。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所在には動詞“在”を使う</a:t>
            </a:r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 lvl="0" indent="47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Biànlìdiàn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xuéxiào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lvl="0" indent="4763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  （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人や物）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（場所）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spcAft>
                <a:spcPts val="1200"/>
              </a:spcAft>
            </a:pPr>
            <a:endParaRPr lang="en-US" altLang="ja-JP" sz="800" dirty="0">
              <a:solidFill>
                <a:srgbClr val="FFC0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存在</a:t>
            </a: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（場所）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に（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人や物）があります。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（例）学校の</a:t>
            </a:r>
            <a:r>
              <a:rPr lang="ja-JP" altLang="en-US" sz="240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中</a:t>
            </a:r>
            <a:r>
              <a:rPr lang="ja-JP" altLang="en-US" sz="240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にコンビニ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があります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 smtClean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98525" lvl="0" indent="47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学校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里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便利店。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存在には動詞“有”を使う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7550" lvl="0" indent="47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Xuéxiào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biànlìdiàn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898525" lvl="0" indent="4763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（場所）　　　　　　 （人や物）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98525" indent="47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CB6DF5A2-D9FA-4D75-B728-A3AD4ACC3646}"/>
              </a:ext>
            </a:extLst>
          </p:cNvPr>
          <p:cNvSpPr txBox="1"/>
          <p:nvPr/>
        </p:nvSpPr>
        <p:spPr>
          <a:xfrm>
            <a:off x="2827004" y="54998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62013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>
              <a:spcAft>
                <a:spcPts val="2400"/>
              </a:spcAft>
            </a:pP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中国語に訳してみよう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(1) 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この近く（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附近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fùjìn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）にトイレ（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洗手间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xǐshǒujiān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）はありますか？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47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这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附近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洗手间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47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xǐshǒujiān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kumimoji="1"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(2) 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すいません、トイレはどこですか？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47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请问</a:t>
            </a:r>
            <a:r>
              <a:rPr lang="ja-JP" altLang="en-US" sz="3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洗手间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哪儿？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7188" lvl="0" indent="47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Qǐngwèn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xǐshǒujiān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538163" indent="4763"/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99C03C62-2132-47CF-9FD0-7FBA751E4A1E}"/>
              </a:ext>
            </a:extLst>
          </p:cNvPr>
          <p:cNvSpPr txBox="1"/>
          <p:nvPr/>
        </p:nvSpPr>
        <p:spPr>
          <a:xfrm>
            <a:off x="1056443" y="443361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43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62013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>
              <a:spcAft>
                <a:spcPts val="2400"/>
              </a:spcAft>
            </a:pP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中国語に訳してみよう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(3) 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学校の近く（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附近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fùjìn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）に病院はありますか？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lvl="0" indent="47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学校  附近 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医院 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1950" lvl="0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kumimoji="1"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4) 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病院はどこにありますか？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47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医院 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哪儿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47675" lvl="0" indent="47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538163" indent="-538163"/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172</Words>
  <Application>Microsoft Office PowerPoint</Application>
  <PresentationFormat>ユーザー設定</PresentationFormat>
  <Paragraphs>35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67</cp:revision>
  <dcterms:created xsi:type="dcterms:W3CDTF">2017-07-03T21:23:45Z</dcterms:created>
  <dcterms:modified xsi:type="dcterms:W3CDTF">2022-06-07T01:00:52Z</dcterms:modified>
</cp:coreProperties>
</file>