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6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>
        <p:scale>
          <a:sx n="95" d="100"/>
          <a:sy n="95" d="100"/>
        </p:scale>
        <p:origin x="-20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=""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「～いる」と「～いない」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私には兄が一人と姉が一人います。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一  个　哥哥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和  一  个  姐姐。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gēge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jiějie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私には兄弟姉妹はいません。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兄弟姐妹。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xiōngdìjiěmèi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  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   └“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有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”の否定には“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没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”を使います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747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「何人家族ですか？」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Ｑ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あなたの家は何人家族ですか？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家 有 几 口 人？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Ａ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私の家は</a:t>
            </a:r>
            <a:r>
              <a:rPr kumimoji="1" lang="ja-JP" alt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五</a:t>
            </a:r>
            <a:r>
              <a:rPr kumimoji="1" lang="ja-JP" altLang="en-U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人  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家族です。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家 有 五 口 人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ǔ</a:t>
            </a:r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747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「兄弟姉妹はいますか？」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Ｑ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あなたは兄弟姉妹はいますか？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有 兄弟姐妹 吗？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/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有 沒 有 兄弟姐妹？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xiōngdìjiěmèi</a:t>
            </a:r>
            <a:r>
              <a:rPr lang="en-US" altLang="ja-JP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ma?    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xiōngdìjiěmèi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lvl="0" indent="-538163"/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</a:t>
            </a:r>
            <a:r>
              <a:rPr lang="en-US" altLang="ja-JP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私には兄が一人と姉が一人います。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一 个 哥哥 和 一 个 姐姐。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gēge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　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jiějie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/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ja-JP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A’</a:t>
            </a:r>
            <a:r>
              <a:rPr lang="ja-JP" altLang="en-US" sz="2400" dirty="0">
                <a:solidFill>
                  <a:prstClr val="white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いません、　私は一人っ子です。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， 我 是 个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独生子 （独生女）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，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ē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ngz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(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ē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ǚ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515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38</Words>
  <Application>Microsoft Office PowerPoint</Application>
  <PresentationFormat>ユーザー設定</PresentationFormat>
  <Paragraphs>37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56</cp:revision>
  <dcterms:created xsi:type="dcterms:W3CDTF">2017-07-03T21:23:45Z</dcterms:created>
  <dcterms:modified xsi:type="dcterms:W3CDTF">2022-06-09T01:09:14Z</dcterms:modified>
</cp:coreProperties>
</file>