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「～を持っている」と「～を持っていない」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私はボールペンを持っています。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圆珠笔。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yuánzhūbǐ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私はボールペンを持っていません。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圆珠笔。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yuánzhūbǐ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 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  └“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有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”の否定には“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没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747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000" dirty="0" smtClean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あなたは消しゴムを持っていますか？</a:t>
            </a:r>
            <a:endParaRPr lang="en-US" altLang="ja-JP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  橡皮  吗？ </a:t>
            </a:r>
            <a:r>
              <a:rPr lang="ja-JP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｜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</a:t>
            </a:r>
            <a:r>
              <a:rPr lang="ja-JP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 有  橡皮？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ngp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ma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 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xiàngpí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あなたはいくつ持っていますか？</a:t>
            </a:r>
            <a:endParaRPr kumimoji="1" lang="en-US" altLang="ja-JP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 几 块？</a:t>
            </a:r>
            <a:r>
              <a:rPr lang="ja-JP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en-US" altLang="ja-JP" sz="24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疑問代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詞“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几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”があるので“</a:t>
            </a:r>
            <a:r>
              <a:rPr lang="zh-CN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吗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”をつけてはダメ</a:t>
            </a:r>
            <a:endParaRPr lang="en-US" altLang="zh-CN" sz="24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ài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 indent="-538163"/>
            <a:endParaRPr lang="en-US" altLang="zh-CN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一つ借りてもいいですか？</a:t>
            </a:r>
            <a:endParaRPr lang="en-US" altLang="ja-JP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可以 借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块 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kěyǐ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jiè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kuài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a?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4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2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有  橡皮 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ngp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有  几  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 indent="-538163"/>
            <a:endParaRPr lang="en-US" altLang="ja-JP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可以  借  一  块 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kěyǐ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jiè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m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72</Words>
  <Application>Microsoft Office PowerPoint</Application>
  <PresentationFormat>ユーザー設定</PresentationFormat>
  <Paragraphs>43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54</cp:revision>
  <dcterms:created xsi:type="dcterms:W3CDTF">2017-07-03T21:23:45Z</dcterms:created>
  <dcterms:modified xsi:type="dcterms:W3CDTF">2022-05-31T00:51:06Z</dcterms:modified>
</cp:coreProperties>
</file>