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60"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60"/>
  </p:normalViewPr>
  <p:slideViewPr>
    <p:cSldViewPr snapToGrid="0">
      <p:cViewPr>
        <p:scale>
          <a:sx n="100" d="100"/>
          <a:sy n="100" d="100"/>
        </p:scale>
        <p:origin x="420"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D3EBBC-200C-4C6D-B327-B45F65A54D1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id="{BC8618E6-321C-454C-BF77-B5336A980B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3E96FF4-2C59-4B3A-9337-FA0C69CB9BA6}"/>
              </a:ext>
            </a:extLst>
          </p:cNvPr>
          <p:cNvSpPr>
            <a:spLocks noGrp="1"/>
          </p:cNvSpPr>
          <p:nvPr>
            <p:ph type="dt" sz="half" idx="10"/>
          </p:nvPr>
        </p:nvSpPr>
        <p:spPr/>
        <p:txBody>
          <a:bodyPr/>
          <a:lstStyle/>
          <a:p>
            <a:fld id="{4ACCDE61-EDC8-4A28-AFC1-4706F523FDB1}" type="datetimeFigureOut">
              <a:rPr kumimoji="1" lang="ja-JP" altLang="en-US" smtClean="0"/>
              <a:t>2022/7/9</a:t>
            </a:fld>
            <a:endParaRPr kumimoji="1" lang="ja-JP" altLang="en-US"/>
          </a:p>
        </p:txBody>
      </p:sp>
      <p:sp>
        <p:nvSpPr>
          <p:cNvPr id="5" name="フッター プレースホルダー 4">
            <a:extLst>
              <a:ext uri="{FF2B5EF4-FFF2-40B4-BE49-F238E27FC236}">
                <a16:creationId xmlns:a16="http://schemas.microsoft.com/office/drawing/2014/main" id="{5482CD37-A705-4E92-9AED-E44D3835F4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09062E-ACBD-4A84-8F27-70762E5D15BA}"/>
              </a:ext>
            </a:extLst>
          </p:cNvPr>
          <p:cNvSpPr>
            <a:spLocks noGrp="1"/>
          </p:cNvSpPr>
          <p:nvPr>
            <p:ph type="sldNum" sz="quarter" idx="12"/>
          </p:nvPr>
        </p:nvSpPr>
        <p:spPr/>
        <p:txBody>
          <a:bodyPr/>
          <a:lstStyle/>
          <a:p>
            <a:fld id="{38DF159B-9B8C-4DEB-A058-A826EF64EA13}" type="slidenum">
              <a:rPr kumimoji="1" lang="ja-JP" altLang="en-US" smtClean="0"/>
              <a:t>‹#›</a:t>
            </a:fld>
            <a:endParaRPr kumimoji="1" lang="ja-JP" altLang="en-US"/>
          </a:p>
        </p:txBody>
      </p:sp>
    </p:spTree>
    <p:extLst>
      <p:ext uri="{BB962C8B-B14F-4D97-AF65-F5344CB8AC3E}">
        <p14:creationId xmlns:p14="http://schemas.microsoft.com/office/powerpoint/2010/main" val="24860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74D7E8-FDAD-4062-BFE0-446CACA738C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5AE0C2A-B9B3-423D-A13A-93A3E9ED01A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4D6F3D0-8165-4C08-8A87-73BEB81A7385}"/>
              </a:ext>
            </a:extLst>
          </p:cNvPr>
          <p:cNvSpPr>
            <a:spLocks noGrp="1"/>
          </p:cNvSpPr>
          <p:nvPr>
            <p:ph type="dt" sz="half" idx="10"/>
          </p:nvPr>
        </p:nvSpPr>
        <p:spPr/>
        <p:txBody>
          <a:bodyPr/>
          <a:lstStyle/>
          <a:p>
            <a:fld id="{4ACCDE61-EDC8-4A28-AFC1-4706F523FDB1}" type="datetimeFigureOut">
              <a:rPr kumimoji="1" lang="ja-JP" altLang="en-US" smtClean="0"/>
              <a:t>2022/7/9</a:t>
            </a:fld>
            <a:endParaRPr kumimoji="1" lang="ja-JP" altLang="en-US"/>
          </a:p>
        </p:txBody>
      </p:sp>
      <p:sp>
        <p:nvSpPr>
          <p:cNvPr id="5" name="フッター プレースホルダー 4">
            <a:extLst>
              <a:ext uri="{FF2B5EF4-FFF2-40B4-BE49-F238E27FC236}">
                <a16:creationId xmlns:a16="http://schemas.microsoft.com/office/drawing/2014/main" id="{1EE80874-2327-4145-BAAE-A8F3DE21CA7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7C4EC3-BBC6-4FE6-8204-CFB60766B6CE}"/>
              </a:ext>
            </a:extLst>
          </p:cNvPr>
          <p:cNvSpPr>
            <a:spLocks noGrp="1"/>
          </p:cNvSpPr>
          <p:nvPr>
            <p:ph type="sldNum" sz="quarter" idx="12"/>
          </p:nvPr>
        </p:nvSpPr>
        <p:spPr/>
        <p:txBody>
          <a:bodyPr/>
          <a:lstStyle/>
          <a:p>
            <a:fld id="{38DF159B-9B8C-4DEB-A058-A826EF64EA13}" type="slidenum">
              <a:rPr kumimoji="1" lang="ja-JP" altLang="en-US" smtClean="0"/>
              <a:t>‹#›</a:t>
            </a:fld>
            <a:endParaRPr kumimoji="1" lang="ja-JP" altLang="en-US"/>
          </a:p>
        </p:txBody>
      </p:sp>
    </p:spTree>
    <p:extLst>
      <p:ext uri="{BB962C8B-B14F-4D97-AF65-F5344CB8AC3E}">
        <p14:creationId xmlns:p14="http://schemas.microsoft.com/office/powerpoint/2010/main" val="850115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7110596-1FDD-4C35-8425-DA245813FF9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B1A4CBE-953D-4983-9CE0-FDC3A5FC019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ED89FF-FF10-4727-A787-30CED51A2846}"/>
              </a:ext>
            </a:extLst>
          </p:cNvPr>
          <p:cNvSpPr>
            <a:spLocks noGrp="1"/>
          </p:cNvSpPr>
          <p:nvPr>
            <p:ph type="dt" sz="half" idx="10"/>
          </p:nvPr>
        </p:nvSpPr>
        <p:spPr/>
        <p:txBody>
          <a:bodyPr/>
          <a:lstStyle/>
          <a:p>
            <a:fld id="{4ACCDE61-EDC8-4A28-AFC1-4706F523FDB1}" type="datetimeFigureOut">
              <a:rPr kumimoji="1" lang="ja-JP" altLang="en-US" smtClean="0"/>
              <a:t>2022/7/9</a:t>
            </a:fld>
            <a:endParaRPr kumimoji="1" lang="ja-JP" altLang="en-US"/>
          </a:p>
        </p:txBody>
      </p:sp>
      <p:sp>
        <p:nvSpPr>
          <p:cNvPr id="5" name="フッター プレースホルダー 4">
            <a:extLst>
              <a:ext uri="{FF2B5EF4-FFF2-40B4-BE49-F238E27FC236}">
                <a16:creationId xmlns:a16="http://schemas.microsoft.com/office/drawing/2014/main" id="{6CE4912B-0A28-48F4-88E1-CB63629C03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F227B56-E971-4ABA-A1A0-44326EDF3BC1}"/>
              </a:ext>
            </a:extLst>
          </p:cNvPr>
          <p:cNvSpPr>
            <a:spLocks noGrp="1"/>
          </p:cNvSpPr>
          <p:nvPr>
            <p:ph type="sldNum" sz="quarter" idx="12"/>
          </p:nvPr>
        </p:nvSpPr>
        <p:spPr/>
        <p:txBody>
          <a:bodyPr/>
          <a:lstStyle/>
          <a:p>
            <a:fld id="{38DF159B-9B8C-4DEB-A058-A826EF64EA13}" type="slidenum">
              <a:rPr kumimoji="1" lang="ja-JP" altLang="en-US" smtClean="0"/>
              <a:t>‹#›</a:t>
            </a:fld>
            <a:endParaRPr kumimoji="1" lang="ja-JP" altLang="en-US"/>
          </a:p>
        </p:txBody>
      </p:sp>
    </p:spTree>
    <p:extLst>
      <p:ext uri="{BB962C8B-B14F-4D97-AF65-F5344CB8AC3E}">
        <p14:creationId xmlns:p14="http://schemas.microsoft.com/office/powerpoint/2010/main" val="2728273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565051-722C-49D1-978D-51519A85CE9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1B488C8-A69B-4BBA-935F-C28765589E7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2CE2773-5E9B-47A4-9402-960E8EACACFB}"/>
              </a:ext>
            </a:extLst>
          </p:cNvPr>
          <p:cNvSpPr>
            <a:spLocks noGrp="1"/>
          </p:cNvSpPr>
          <p:nvPr>
            <p:ph type="dt" sz="half" idx="10"/>
          </p:nvPr>
        </p:nvSpPr>
        <p:spPr/>
        <p:txBody>
          <a:bodyPr/>
          <a:lstStyle/>
          <a:p>
            <a:fld id="{4ACCDE61-EDC8-4A28-AFC1-4706F523FDB1}" type="datetimeFigureOut">
              <a:rPr kumimoji="1" lang="ja-JP" altLang="en-US" smtClean="0"/>
              <a:t>2022/7/9</a:t>
            </a:fld>
            <a:endParaRPr kumimoji="1" lang="ja-JP" altLang="en-US"/>
          </a:p>
        </p:txBody>
      </p:sp>
      <p:sp>
        <p:nvSpPr>
          <p:cNvPr id="5" name="フッター プレースホルダー 4">
            <a:extLst>
              <a:ext uri="{FF2B5EF4-FFF2-40B4-BE49-F238E27FC236}">
                <a16:creationId xmlns:a16="http://schemas.microsoft.com/office/drawing/2014/main" id="{B0A30EE6-F022-4722-B5AB-DDC936647D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175F8A-1AE5-4ADE-A6D7-3870ACBB3523}"/>
              </a:ext>
            </a:extLst>
          </p:cNvPr>
          <p:cNvSpPr>
            <a:spLocks noGrp="1"/>
          </p:cNvSpPr>
          <p:nvPr>
            <p:ph type="sldNum" sz="quarter" idx="12"/>
          </p:nvPr>
        </p:nvSpPr>
        <p:spPr/>
        <p:txBody>
          <a:bodyPr/>
          <a:lstStyle/>
          <a:p>
            <a:fld id="{38DF159B-9B8C-4DEB-A058-A826EF64EA13}" type="slidenum">
              <a:rPr kumimoji="1" lang="ja-JP" altLang="en-US" smtClean="0"/>
              <a:t>‹#›</a:t>
            </a:fld>
            <a:endParaRPr kumimoji="1" lang="ja-JP" altLang="en-US"/>
          </a:p>
        </p:txBody>
      </p:sp>
    </p:spTree>
    <p:extLst>
      <p:ext uri="{BB962C8B-B14F-4D97-AF65-F5344CB8AC3E}">
        <p14:creationId xmlns:p14="http://schemas.microsoft.com/office/powerpoint/2010/main" val="282248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B74645-7EAD-4349-ADBD-26B8B9E922B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507C6B8-DC87-4E22-BDB5-DD28C5608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2A18407-743C-47DD-A79A-0480182D4C53}"/>
              </a:ext>
            </a:extLst>
          </p:cNvPr>
          <p:cNvSpPr>
            <a:spLocks noGrp="1"/>
          </p:cNvSpPr>
          <p:nvPr>
            <p:ph type="dt" sz="half" idx="10"/>
          </p:nvPr>
        </p:nvSpPr>
        <p:spPr/>
        <p:txBody>
          <a:bodyPr/>
          <a:lstStyle/>
          <a:p>
            <a:fld id="{4ACCDE61-EDC8-4A28-AFC1-4706F523FDB1}" type="datetimeFigureOut">
              <a:rPr kumimoji="1" lang="ja-JP" altLang="en-US" smtClean="0"/>
              <a:t>2022/7/9</a:t>
            </a:fld>
            <a:endParaRPr kumimoji="1" lang="ja-JP" altLang="en-US"/>
          </a:p>
        </p:txBody>
      </p:sp>
      <p:sp>
        <p:nvSpPr>
          <p:cNvPr id="5" name="フッター プレースホルダー 4">
            <a:extLst>
              <a:ext uri="{FF2B5EF4-FFF2-40B4-BE49-F238E27FC236}">
                <a16:creationId xmlns:a16="http://schemas.microsoft.com/office/drawing/2014/main" id="{FC921B56-007B-4600-9D30-DA226023271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ED666AF-753A-4E3F-BF18-5BB558F773FD}"/>
              </a:ext>
            </a:extLst>
          </p:cNvPr>
          <p:cNvSpPr>
            <a:spLocks noGrp="1"/>
          </p:cNvSpPr>
          <p:nvPr>
            <p:ph type="sldNum" sz="quarter" idx="12"/>
          </p:nvPr>
        </p:nvSpPr>
        <p:spPr/>
        <p:txBody>
          <a:bodyPr/>
          <a:lstStyle/>
          <a:p>
            <a:fld id="{38DF159B-9B8C-4DEB-A058-A826EF64EA13}" type="slidenum">
              <a:rPr kumimoji="1" lang="ja-JP" altLang="en-US" smtClean="0"/>
              <a:t>‹#›</a:t>
            </a:fld>
            <a:endParaRPr kumimoji="1" lang="ja-JP" altLang="en-US"/>
          </a:p>
        </p:txBody>
      </p:sp>
    </p:spTree>
    <p:extLst>
      <p:ext uri="{BB962C8B-B14F-4D97-AF65-F5344CB8AC3E}">
        <p14:creationId xmlns:p14="http://schemas.microsoft.com/office/powerpoint/2010/main" val="360071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AFFB7E-C6FB-4C97-855D-9076AEC8BB4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E658169-9AE7-4DD0-863B-177E91C0740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8ED8728-1F79-4562-87CE-A01DA3D5145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D893478-C8CE-45D8-8443-7E6F1E288167}"/>
              </a:ext>
            </a:extLst>
          </p:cNvPr>
          <p:cNvSpPr>
            <a:spLocks noGrp="1"/>
          </p:cNvSpPr>
          <p:nvPr>
            <p:ph type="dt" sz="half" idx="10"/>
          </p:nvPr>
        </p:nvSpPr>
        <p:spPr/>
        <p:txBody>
          <a:bodyPr/>
          <a:lstStyle/>
          <a:p>
            <a:fld id="{4ACCDE61-EDC8-4A28-AFC1-4706F523FDB1}" type="datetimeFigureOut">
              <a:rPr kumimoji="1" lang="ja-JP" altLang="en-US" smtClean="0"/>
              <a:t>2022/7/9</a:t>
            </a:fld>
            <a:endParaRPr kumimoji="1" lang="ja-JP" altLang="en-US"/>
          </a:p>
        </p:txBody>
      </p:sp>
      <p:sp>
        <p:nvSpPr>
          <p:cNvPr id="6" name="フッター プレースホルダー 5">
            <a:extLst>
              <a:ext uri="{FF2B5EF4-FFF2-40B4-BE49-F238E27FC236}">
                <a16:creationId xmlns:a16="http://schemas.microsoft.com/office/drawing/2014/main" id="{8998C32E-3D47-47C3-94BD-C6BDCC7979B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40AB93-7B44-482E-8D48-1B8003F01D47}"/>
              </a:ext>
            </a:extLst>
          </p:cNvPr>
          <p:cNvSpPr>
            <a:spLocks noGrp="1"/>
          </p:cNvSpPr>
          <p:nvPr>
            <p:ph type="sldNum" sz="quarter" idx="12"/>
          </p:nvPr>
        </p:nvSpPr>
        <p:spPr/>
        <p:txBody>
          <a:bodyPr/>
          <a:lstStyle/>
          <a:p>
            <a:fld id="{38DF159B-9B8C-4DEB-A058-A826EF64EA13}" type="slidenum">
              <a:rPr kumimoji="1" lang="ja-JP" altLang="en-US" smtClean="0"/>
              <a:t>‹#›</a:t>
            </a:fld>
            <a:endParaRPr kumimoji="1" lang="ja-JP" altLang="en-US"/>
          </a:p>
        </p:txBody>
      </p:sp>
    </p:spTree>
    <p:extLst>
      <p:ext uri="{BB962C8B-B14F-4D97-AF65-F5344CB8AC3E}">
        <p14:creationId xmlns:p14="http://schemas.microsoft.com/office/powerpoint/2010/main" val="841453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4817BD-A300-42EC-949E-E8EDCE061B6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AF7CBFC-E41A-4966-A663-C73D749F0B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DB7E713-EF51-456B-98EE-99660F80877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E363699-6860-4A96-BEA2-9329D4CB27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B0882FE-3DA1-4BD7-B729-AD6D8A28476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D5D584C-023C-412A-A2D7-D33FC23DDB89}"/>
              </a:ext>
            </a:extLst>
          </p:cNvPr>
          <p:cNvSpPr>
            <a:spLocks noGrp="1"/>
          </p:cNvSpPr>
          <p:nvPr>
            <p:ph type="dt" sz="half" idx="10"/>
          </p:nvPr>
        </p:nvSpPr>
        <p:spPr/>
        <p:txBody>
          <a:bodyPr/>
          <a:lstStyle/>
          <a:p>
            <a:fld id="{4ACCDE61-EDC8-4A28-AFC1-4706F523FDB1}" type="datetimeFigureOut">
              <a:rPr kumimoji="1" lang="ja-JP" altLang="en-US" smtClean="0"/>
              <a:t>2022/7/9</a:t>
            </a:fld>
            <a:endParaRPr kumimoji="1" lang="ja-JP" altLang="en-US"/>
          </a:p>
        </p:txBody>
      </p:sp>
      <p:sp>
        <p:nvSpPr>
          <p:cNvPr id="8" name="フッター プレースホルダー 7">
            <a:extLst>
              <a:ext uri="{FF2B5EF4-FFF2-40B4-BE49-F238E27FC236}">
                <a16:creationId xmlns:a16="http://schemas.microsoft.com/office/drawing/2014/main" id="{078A454E-BFAF-4A70-AC26-AA0D8ECE3A9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EA2FD95-82BD-46A4-B054-1E123051C8A5}"/>
              </a:ext>
            </a:extLst>
          </p:cNvPr>
          <p:cNvSpPr>
            <a:spLocks noGrp="1"/>
          </p:cNvSpPr>
          <p:nvPr>
            <p:ph type="sldNum" sz="quarter" idx="12"/>
          </p:nvPr>
        </p:nvSpPr>
        <p:spPr/>
        <p:txBody>
          <a:bodyPr/>
          <a:lstStyle/>
          <a:p>
            <a:fld id="{38DF159B-9B8C-4DEB-A058-A826EF64EA13}" type="slidenum">
              <a:rPr kumimoji="1" lang="ja-JP" altLang="en-US" smtClean="0"/>
              <a:t>‹#›</a:t>
            </a:fld>
            <a:endParaRPr kumimoji="1" lang="ja-JP" altLang="en-US"/>
          </a:p>
        </p:txBody>
      </p:sp>
    </p:spTree>
    <p:extLst>
      <p:ext uri="{BB962C8B-B14F-4D97-AF65-F5344CB8AC3E}">
        <p14:creationId xmlns:p14="http://schemas.microsoft.com/office/powerpoint/2010/main" val="76588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D28515-9E34-4C83-983E-1FB8FD4F5E3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01DC1CC-4114-4B86-BA98-1E60123C1A12}"/>
              </a:ext>
            </a:extLst>
          </p:cNvPr>
          <p:cNvSpPr>
            <a:spLocks noGrp="1"/>
          </p:cNvSpPr>
          <p:nvPr>
            <p:ph type="dt" sz="half" idx="10"/>
          </p:nvPr>
        </p:nvSpPr>
        <p:spPr/>
        <p:txBody>
          <a:bodyPr/>
          <a:lstStyle/>
          <a:p>
            <a:fld id="{4ACCDE61-EDC8-4A28-AFC1-4706F523FDB1}" type="datetimeFigureOut">
              <a:rPr kumimoji="1" lang="ja-JP" altLang="en-US" smtClean="0"/>
              <a:t>2022/7/9</a:t>
            </a:fld>
            <a:endParaRPr kumimoji="1" lang="ja-JP" altLang="en-US"/>
          </a:p>
        </p:txBody>
      </p:sp>
      <p:sp>
        <p:nvSpPr>
          <p:cNvPr id="4" name="フッター プレースホルダー 3">
            <a:extLst>
              <a:ext uri="{FF2B5EF4-FFF2-40B4-BE49-F238E27FC236}">
                <a16:creationId xmlns:a16="http://schemas.microsoft.com/office/drawing/2014/main" id="{59483236-8577-4380-956B-254C7671BBA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518ACA7-49DD-4B0F-BBE7-9056AE779F85}"/>
              </a:ext>
            </a:extLst>
          </p:cNvPr>
          <p:cNvSpPr>
            <a:spLocks noGrp="1"/>
          </p:cNvSpPr>
          <p:nvPr>
            <p:ph type="sldNum" sz="quarter" idx="12"/>
          </p:nvPr>
        </p:nvSpPr>
        <p:spPr/>
        <p:txBody>
          <a:bodyPr/>
          <a:lstStyle/>
          <a:p>
            <a:fld id="{38DF159B-9B8C-4DEB-A058-A826EF64EA13}" type="slidenum">
              <a:rPr kumimoji="1" lang="ja-JP" altLang="en-US" smtClean="0"/>
              <a:t>‹#›</a:t>
            </a:fld>
            <a:endParaRPr kumimoji="1" lang="ja-JP" altLang="en-US"/>
          </a:p>
        </p:txBody>
      </p:sp>
    </p:spTree>
    <p:extLst>
      <p:ext uri="{BB962C8B-B14F-4D97-AF65-F5344CB8AC3E}">
        <p14:creationId xmlns:p14="http://schemas.microsoft.com/office/powerpoint/2010/main" val="375534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489BDE2-EBBE-4ADD-80BB-4E94483584AB}"/>
              </a:ext>
            </a:extLst>
          </p:cNvPr>
          <p:cNvSpPr>
            <a:spLocks noGrp="1"/>
          </p:cNvSpPr>
          <p:nvPr>
            <p:ph type="dt" sz="half" idx="10"/>
          </p:nvPr>
        </p:nvSpPr>
        <p:spPr/>
        <p:txBody>
          <a:bodyPr/>
          <a:lstStyle/>
          <a:p>
            <a:fld id="{4ACCDE61-EDC8-4A28-AFC1-4706F523FDB1}" type="datetimeFigureOut">
              <a:rPr kumimoji="1" lang="ja-JP" altLang="en-US" smtClean="0"/>
              <a:t>2022/7/9</a:t>
            </a:fld>
            <a:endParaRPr kumimoji="1" lang="ja-JP" altLang="en-US"/>
          </a:p>
        </p:txBody>
      </p:sp>
      <p:sp>
        <p:nvSpPr>
          <p:cNvPr id="3" name="フッター プレースホルダー 2">
            <a:extLst>
              <a:ext uri="{FF2B5EF4-FFF2-40B4-BE49-F238E27FC236}">
                <a16:creationId xmlns:a16="http://schemas.microsoft.com/office/drawing/2014/main" id="{1F863A11-32D2-45B3-925D-5D78A299D76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B14153B-22A9-4A92-87DD-6C7723DDFED9}"/>
              </a:ext>
            </a:extLst>
          </p:cNvPr>
          <p:cNvSpPr>
            <a:spLocks noGrp="1"/>
          </p:cNvSpPr>
          <p:nvPr>
            <p:ph type="sldNum" sz="quarter" idx="12"/>
          </p:nvPr>
        </p:nvSpPr>
        <p:spPr/>
        <p:txBody>
          <a:bodyPr/>
          <a:lstStyle/>
          <a:p>
            <a:fld id="{38DF159B-9B8C-4DEB-A058-A826EF64EA13}" type="slidenum">
              <a:rPr kumimoji="1" lang="ja-JP" altLang="en-US" smtClean="0"/>
              <a:t>‹#›</a:t>
            </a:fld>
            <a:endParaRPr kumimoji="1" lang="ja-JP" altLang="en-US"/>
          </a:p>
        </p:txBody>
      </p:sp>
    </p:spTree>
    <p:extLst>
      <p:ext uri="{BB962C8B-B14F-4D97-AF65-F5344CB8AC3E}">
        <p14:creationId xmlns:p14="http://schemas.microsoft.com/office/powerpoint/2010/main" val="129392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AFEA22-5F5C-48EA-81A7-A53420CB9AD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8B95941-6D06-4CAA-BC03-9E40E8C535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0368558-94A8-453E-A898-2FAD1C2F2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7E3AB6C-87E5-4280-9F32-05E546108CA6}"/>
              </a:ext>
            </a:extLst>
          </p:cNvPr>
          <p:cNvSpPr>
            <a:spLocks noGrp="1"/>
          </p:cNvSpPr>
          <p:nvPr>
            <p:ph type="dt" sz="half" idx="10"/>
          </p:nvPr>
        </p:nvSpPr>
        <p:spPr/>
        <p:txBody>
          <a:bodyPr/>
          <a:lstStyle/>
          <a:p>
            <a:fld id="{4ACCDE61-EDC8-4A28-AFC1-4706F523FDB1}" type="datetimeFigureOut">
              <a:rPr kumimoji="1" lang="ja-JP" altLang="en-US" smtClean="0"/>
              <a:t>2022/7/9</a:t>
            </a:fld>
            <a:endParaRPr kumimoji="1" lang="ja-JP" altLang="en-US"/>
          </a:p>
        </p:txBody>
      </p:sp>
      <p:sp>
        <p:nvSpPr>
          <p:cNvPr id="6" name="フッター プレースホルダー 5">
            <a:extLst>
              <a:ext uri="{FF2B5EF4-FFF2-40B4-BE49-F238E27FC236}">
                <a16:creationId xmlns:a16="http://schemas.microsoft.com/office/drawing/2014/main" id="{98745ADD-D9E1-4F86-B559-6467274E795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3469FCF-61F4-42E5-BF6C-1C7C93531365}"/>
              </a:ext>
            </a:extLst>
          </p:cNvPr>
          <p:cNvSpPr>
            <a:spLocks noGrp="1"/>
          </p:cNvSpPr>
          <p:nvPr>
            <p:ph type="sldNum" sz="quarter" idx="12"/>
          </p:nvPr>
        </p:nvSpPr>
        <p:spPr/>
        <p:txBody>
          <a:bodyPr/>
          <a:lstStyle/>
          <a:p>
            <a:fld id="{38DF159B-9B8C-4DEB-A058-A826EF64EA13}" type="slidenum">
              <a:rPr kumimoji="1" lang="ja-JP" altLang="en-US" smtClean="0"/>
              <a:t>‹#›</a:t>
            </a:fld>
            <a:endParaRPr kumimoji="1" lang="ja-JP" altLang="en-US"/>
          </a:p>
        </p:txBody>
      </p:sp>
    </p:spTree>
    <p:extLst>
      <p:ext uri="{BB962C8B-B14F-4D97-AF65-F5344CB8AC3E}">
        <p14:creationId xmlns:p14="http://schemas.microsoft.com/office/powerpoint/2010/main" val="602824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14A7D6-0B8F-451D-90A6-5A29484B032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DD1641A-3878-4692-8E99-76CE8B91D9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785AB20-25A5-49B5-B40D-EFD82AD177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4CFF307-4456-4A05-AF16-17D6D0FC1140}"/>
              </a:ext>
            </a:extLst>
          </p:cNvPr>
          <p:cNvSpPr>
            <a:spLocks noGrp="1"/>
          </p:cNvSpPr>
          <p:nvPr>
            <p:ph type="dt" sz="half" idx="10"/>
          </p:nvPr>
        </p:nvSpPr>
        <p:spPr/>
        <p:txBody>
          <a:bodyPr/>
          <a:lstStyle/>
          <a:p>
            <a:fld id="{4ACCDE61-EDC8-4A28-AFC1-4706F523FDB1}" type="datetimeFigureOut">
              <a:rPr kumimoji="1" lang="ja-JP" altLang="en-US" smtClean="0"/>
              <a:t>2022/7/9</a:t>
            </a:fld>
            <a:endParaRPr kumimoji="1" lang="ja-JP" altLang="en-US"/>
          </a:p>
        </p:txBody>
      </p:sp>
      <p:sp>
        <p:nvSpPr>
          <p:cNvPr id="6" name="フッター プレースホルダー 5">
            <a:extLst>
              <a:ext uri="{FF2B5EF4-FFF2-40B4-BE49-F238E27FC236}">
                <a16:creationId xmlns:a16="http://schemas.microsoft.com/office/drawing/2014/main" id="{F6EEAC59-8A40-4C3D-9618-5F76169E9DE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27DAE3B-EBB8-4769-A758-63D1ED79B8C5}"/>
              </a:ext>
            </a:extLst>
          </p:cNvPr>
          <p:cNvSpPr>
            <a:spLocks noGrp="1"/>
          </p:cNvSpPr>
          <p:nvPr>
            <p:ph type="sldNum" sz="quarter" idx="12"/>
          </p:nvPr>
        </p:nvSpPr>
        <p:spPr/>
        <p:txBody>
          <a:bodyPr/>
          <a:lstStyle/>
          <a:p>
            <a:fld id="{38DF159B-9B8C-4DEB-A058-A826EF64EA13}" type="slidenum">
              <a:rPr kumimoji="1" lang="ja-JP" altLang="en-US" smtClean="0"/>
              <a:t>‹#›</a:t>
            </a:fld>
            <a:endParaRPr kumimoji="1" lang="ja-JP" altLang="en-US"/>
          </a:p>
        </p:txBody>
      </p:sp>
    </p:spTree>
    <p:extLst>
      <p:ext uri="{BB962C8B-B14F-4D97-AF65-F5344CB8AC3E}">
        <p14:creationId xmlns:p14="http://schemas.microsoft.com/office/powerpoint/2010/main" val="3859827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5EF3E6B-D04C-47D1-A6E3-6C6048989A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33EB71C-3B70-45E5-B3D5-B6D4086083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EE7E03-6E81-4C3E-B1ED-3B707D330A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CDE61-EDC8-4A28-AFC1-4706F523FDB1}" type="datetimeFigureOut">
              <a:rPr kumimoji="1" lang="ja-JP" altLang="en-US" smtClean="0"/>
              <a:t>2022/7/9</a:t>
            </a:fld>
            <a:endParaRPr kumimoji="1" lang="ja-JP" altLang="en-US"/>
          </a:p>
        </p:txBody>
      </p:sp>
      <p:sp>
        <p:nvSpPr>
          <p:cNvPr id="5" name="フッター プレースホルダー 4">
            <a:extLst>
              <a:ext uri="{FF2B5EF4-FFF2-40B4-BE49-F238E27FC236}">
                <a16:creationId xmlns:a16="http://schemas.microsoft.com/office/drawing/2014/main" id="{426E9BBC-F701-4795-9BE2-64B5C4470B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0D964A6-2757-4082-9BA7-EE58E7DE00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DF159B-9B8C-4DEB-A058-A826EF64EA13}" type="slidenum">
              <a:rPr kumimoji="1" lang="ja-JP" altLang="en-US" smtClean="0"/>
              <a:t>‹#›</a:t>
            </a:fld>
            <a:endParaRPr kumimoji="1" lang="ja-JP" altLang="en-US"/>
          </a:p>
        </p:txBody>
      </p:sp>
    </p:spTree>
    <p:extLst>
      <p:ext uri="{BB962C8B-B14F-4D97-AF65-F5344CB8AC3E}">
        <p14:creationId xmlns:p14="http://schemas.microsoft.com/office/powerpoint/2010/main" val="2553632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EC0B37E-BFFE-4F6F-9178-A532F076AD6D}"/>
              </a:ext>
            </a:extLst>
          </p:cNvPr>
          <p:cNvSpPr txBox="1"/>
          <p:nvPr/>
        </p:nvSpPr>
        <p:spPr>
          <a:xfrm>
            <a:off x="0" y="0"/>
            <a:ext cx="12192000" cy="6858000"/>
          </a:xfrm>
          <a:prstGeom prst="rect">
            <a:avLst/>
          </a:prstGeom>
          <a:blipFill>
            <a:blip r:embed="rId2"/>
            <a:stretch>
              <a:fillRect l="-2825" t="-1620" r="-3341" b="-800"/>
            </a:stretch>
          </a:blipFill>
        </p:spPr>
        <p:txBody>
          <a:bodyPr wrap="square" lIns="720000" tIns="360000" rIns="720000" bIns="360000" rtlCol="0">
            <a:noAutofit/>
          </a:bodyPr>
          <a:lstStyle/>
          <a:p>
            <a:pPr algn="ctr"/>
            <a:r>
              <a:rPr lang="ja-JP" altLang="en-US" sz="4000" dirty="0">
                <a:solidFill>
                  <a:srgbClr val="FFC000"/>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「いつ」と「どのくらいの時間」</a:t>
            </a:r>
            <a:endParaRPr kumimoji="1" lang="en-US" altLang="zh-CN" sz="4000" dirty="0">
              <a:solidFill>
                <a:srgbClr val="FFC000"/>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endParaRPr>
          </a:p>
          <a:p>
            <a:pPr algn="ctr"/>
            <a:endParaRPr lang="en-US" altLang="ja-JP" sz="1400" dirty="0">
              <a:solidFill>
                <a:schemeClr val="bg1"/>
              </a:solidFill>
              <a:latin typeface="FangSong" panose="02010609060101010101" pitchFamily="49" charset="-122"/>
              <a:ea typeface="FangSong" panose="02010609060101010101" pitchFamily="49" charset="-122"/>
            </a:endParaRPr>
          </a:p>
          <a:p>
            <a:pPr marL="538163"/>
            <a:r>
              <a:rPr lang="ja-JP" altLang="en-US" sz="2400" dirty="0">
                <a:solidFill>
                  <a:schemeClr val="bg1"/>
                </a:solidFill>
                <a:latin typeface="HG正楷書体-PRO" panose="03000600000000000000" pitchFamily="66" charset="-128"/>
                <a:ea typeface="HG正楷書体-PRO" panose="03000600000000000000" pitchFamily="66" charset="-128"/>
              </a:rPr>
              <a:t>　中国語ではある動作がいつ行われたかとどのくらいの時間行われたかを表現する場合、語順が異なります。</a:t>
            </a:r>
            <a:endParaRPr lang="en-US" altLang="ja-JP" sz="2400" dirty="0">
              <a:solidFill>
                <a:schemeClr val="bg1"/>
              </a:solidFill>
              <a:latin typeface="HG正楷書体-PRO" panose="03000600000000000000" pitchFamily="66" charset="-128"/>
              <a:ea typeface="HG正楷書体-PRO" panose="03000600000000000000" pitchFamily="66" charset="-128"/>
            </a:endParaRPr>
          </a:p>
          <a:p>
            <a:pPr marL="538163"/>
            <a:endParaRPr lang="en-US" altLang="ja-JP" sz="2400" dirty="0">
              <a:solidFill>
                <a:schemeClr val="bg1"/>
              </a:solidFill>
              <a:latin typeface="HG正楷書体-PRO" panose="03000600000000000000" pitchFamily="66" charset="-128"/>
              <a:ea typeface="HG正楷書体-PRO" panose="03000600000000000000" pitchFamily="66" charset="-128"/>
            </a:endParaRPr>
          </a:p>
          <a:p>
            <a:pPr marL="538163"/>
            <a:r>
              <a:rPr lang="ja-JP" altLang="en-US" sz="2400" dirty="0">
                <a:solidFill>
                  <a:schemeClr val="bg1"/>
                </a:solidFill>
                <a:latin typeface="HG正楷書体-PRO" panose="03000600000000000000" pitchFamily="66" charset="-128"/>
                <a:ea typeface="HG正楷書体-PRO" panose="03000600000000000000" pitchFamily="66" charset="-128"/>
              </a:rPr>
              <a:t>あなたは何時に寝ますか？</a:t>
            </a:r>
            <a:r>
              <a:rPr lang="en-US" altLang="ja-JP" sz="2400" dirty="0">
                <a:solidFill>
                  <a:schemeClr val="bg1"/>
                </a:solidFill>
                <a:latin typeface="HG正楷書体-PRO" panose="03000600000000000000" pitchFamily="66" charset="-128"/>
                <a:ea typeface="HG正楷書体-PRO" panose="03000600000000000000" pitchFamily="66" charset="-128"/>
              </a:rPr>
              <a:t>‥‥</a:t>
            </a:r>
            <a:r>
              <a:rPr lang="ja-JP" altLang="en-US" sz="2400" dirty="0">
                <a:solidFill>
                  <a:schemeClr val="bg1"/>
                </a:solidFill>
                <a:latin typeface="HG正楷書体-PRO" panose="03000600000000000000" pitchFamily="66" charset="-128"/>
                <a:ea typeface="HG正楷書体-PRO" panose="03000600000000000000" pitchFamily="66" charset="-128"/>
              </a:rPr>
              <a:t>「いつ」は動詞の前</a:t>
            </a:r>
            <a:endParaRPr lang="en-US" altLang="ja-JP" sz="2400" dirty="0">
              <a:solidFill>
                <a:schemeClr val="bg1"/>
              </a:solidFill>
              <a:latin typeface="HG正楷書体-PRO" panose="03000600000000000000" pitchFamily="66" charset="-128"/>
              <a:ea typeface="HG正楷書体-PRO" panose="03000600000000000000" pitchFamily="66" charset="-128"/>
            </a:endParaRPr>
          </a:p>
          <a:p>
            <a:pPr marL="538163"/>
            <a:endParaRPr lang="en-US" altLang="ja-JP" sz="800" dirty="0">
              <a:solidFill>
                <a:schemeClr val="bg1"/>
              </a:solidFill>
              <a:latin typeface="HG正楷書体-PRO" panose="03000600000000000000" pitchFamily="66" charset="-128"/>
              <a:ea typeface="HG正楷書体-PRO" panose="03000600000000000000" pitchFamily="66" charset="-128"/>
            </a:endParaRPr>
          </a:p>
          <a:p>
            <a:pPr marL="538163" indent="-538163"/>
            <a:r>
              <a:rPr lang="en-US" altLang="zh-CN"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	</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你</a:t>
            </a:r>
            <a:r>
              <a:rPr lang="en-US" altLang="ja-JP" sz="3600" dirty="0">
                <a:solidFill>
                  <a:srgbClr val="FFC000"/>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几  点</a:t>
            </a:r>
            <a:r>
              <a:rPr lang="en-US" altLang="ja-JP" sz="3600" dirty="0">
                <a:solidFill>
                  <a:srgbClr val="FFC000"/>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r>
              <a:rPr lang="zh-CN" altLang="en-US" sz="3600" u="sng" dirty="0">
                <a:solidFill>
                  <a:schemeClr val="bg1"/>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睡</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  觉？</a:t>
            </a:r>
            <a:endParaRPr lang="en-US" altLang="zh-CN"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endParaRPr>
          </a:p>
          <a:p>
            <a:pPr marL="538163" indent="-538163"/>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Nǐ</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jǐ</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diǎn</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shuì</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jiào</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a:t>
            </a:r>
            <a:endPar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endParaRPr>
          </a:p>
          <a:p>
            <a:pPr marL="538163" indent="-538163"/>
            <a:endParaRPr lang="en-US" altLang="ja-JP" sz="2000" dirty="0">
              <a:solidFill>
                <a:srgbClr val="C00000"/>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endParaRPr>
          </a:p>
          <a:p>
            <a:pPr marL="538163"/>
            <a:r>
              <a:rPr lang="ja-JP" altLang="en-US" sz="2400" dirty="0">
                <a:solidFill>
                  <a:schemeClr val="bg1"/>
                </a:solidFill>
                <a:latin typeface="HG正楷書体-PRO" panose="03000600000000000000" pitchFamily="66" charset="-128"/>
                <a:ea typeface="HG正楷書体-PRO" panose="03000600000000000000" pitchFamily="66" charset="-128"/>
              </a:rPr>
              <a:t>あなたは何時間寝ますか？</a:t>
            </a:r>
            <a:r>
              <a:rPr lang="en-US" altLang="ja-JP" sz="2400" dirty="0">
                <a:solidFill>
                  <a:schemeClr val="bg1"/>
                </a:solidFill>
                <a:latin typeface="HG正楷書体-PRO" panose="03000600000000000000" pitchFamily="66" charset="-128"/>
                <a:ea typeface="HG正楷書体-PRO" panose="03000600000000000000" pitchFamily="66" charset="-128"/>
              </a:rPr>
              <a:t>‥‥</a:t>
            </a:r>
            <a:r>
              <a:rPr lang="ja-JP" altLang="en-US" sz="2400" dirty="0">
                <a:solidFill>
                  <a:schemeClr val="bg1"/>
                </a:solidFill>
                <a:latin typeface="HG正楷書体-PRO" panose="03000600000000000000" pitchFamily="66" charset="-128"/>
                <a:ea typeface="HG正楷書体-PRO" panose="03000600000000000000" pitchFamily="66" charset="-128"/>
              </a:rPr>
              <a:t>「どのくらいの時間」は動詞の後</a:t>
            </a:r>
            <a:endParaRPr lang="en-US" altLang="ja-JP" sz="2400" dirty="0">
              <a:solidFill>
                <a:schemeClr val="bg1"/>
              </a:solidFill>
              <a:latin typeface="HG正楷書体-PRO" panose="03000600000000000000" pitchFamily="66" charset="-128"/>
              <a:ea typeface="HG正楷書体-PRO" panose="03000600000000000000" pitchFamily="66" charset="-128"/>
            </a:endParaRPr>
          </a:p>
          <a:p>
            <a:pPr marL="538163"/>
            <a:endParaRPr lang="en-US" altLang="ja-JP" sz="800" dirty="0">
              <a:solidFill>
                <a:schemeClr val="bg1"/>
              </a:solidFill>
              <a:latin typeface="HG正楷書体-PRO" panose="03000600000000000000" pitchFamily="66" charset="-128"/>
              <a:ea typeface="HG正楷書体-PRO" panose="03000600000000000000" pitchFamily="66" charset="-128"/>
            </a:endParaRPr>
          </a:p>
          <a:p>
            <a:pPr marL="538163" indent="-538163"/>
            <a:r>
              <a:rPr lang="en-US" altLang="zh-CN"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	</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你 </a:t>
            </a:r>
            <a:r>
              <a:rPr lang="ja-JP"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 </a:t>
            </a:r>
            <a:r>
              <a:rPr lang="zh-CN" altLang="en-US" sz="3600" u="sng" dirty="0">
                <a:solidFill>
                  <a:schemeClr val="bg1"/>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睡</a:t>
            </a:r>
            <a:r>
              <a:rPr lang="ja-JP" altLang="en-US" sz="3600" dirty="0">
                <a:solidFill>
                  <a:srgbClr val="FFC000"/>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几  个  小时</a:t>
            </a:r>
            <a:r>
              <a:rPr lang="ja-JP" altLang="en-US" sz="3600" dirty="0">
                <a:solidFill>
                  <a:srgbClr val="FFC000"/>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endParaRPr lang="en-US" altLang="zh-CN"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endParaRPr>
          </a:p>
          <a:p>
            <a:pPr marL="538163" indent="-538163"/>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Nǐ</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shuì</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jǐ</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ge</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xiǎoshí</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a:t>
            </a:r>
            <a:endPar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endParaRPr>
          </a:p>
          <a:p>
            <a:pPr marL="538163" indent="-538163">
              <a:lnSpc>
                <a:spcPts val="2400"/>
              </a:lnSpc>
            </a:pPr>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　　　　　　　　　　　│</a:t>
            </a:r>
            <a:endParaRPr lang="en-US" altLang="zh-CN"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endParaRPr>
          </a:p>
          <a:p>
            <a:pPr marL="538163" indent="-538163">
              <a:lnSpc>
                <a:spcPts val="2400"/>
              </a:lnSpc>
            </a:pPr>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　　　　　　　　　　　└動作が行われた時間の長さをいう場合には</a:t>
            </a:r>
            <a:endParaRPr lang="en-US" altLang="ja-JP"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endParaRPr>
          </a:p>
          <a:p>
            <a:pPr marL="3678238">
              <a:lnSpc>
                <a:spcPts val="2400"/>
              </a:lnSpc>
            </a:pPr>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日本語と語順が逆転する</a:t>
            </a:r>
            <a:r>
              <a:rPr lang="ja-JP" altLang="en-US" sz="2400" dirty="0">
                <a:solidFill>
                  <a:schemeClr val="bg1"/>
                </a:solidFill>
                <a:latin typeface="HG正楷書体-PRO" panose="03000600000000000000" pitchFamily="66" charset="-128"/>
                <a:ea typeface="HG正楷書体-PRO" panose="03000600000000000000" pitchFamily="66" charset="-128"/>
              </a:rPr>
              <a:t>→ポイント</a:t>
            </a:r>
            <a:r>
              <a:rPr lang="en-US" altLang="ja-JP" sz="2400" dirty="0">
                <a:solidFill>
                  <a:schemeClr val="bg1"/>
                </a:solidFill>
                <a:latin typeface="HG正楷書体-PRO" panose="03000600000000000000" pitchFamily="66" charset="-128"/>
                <a:ea typeface="HG正楷書体-PRO" panose="03000600000000000000" pitchFamily="66" charset="-128"/>
              </a:rPr>
              <a:t>11.2</a:t>
            </a:r>
            <a:endParaRPr lang="en-US" altLang="ja-JP"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endParaRPr>
          </a:p>
          <a:p>
            <a:pPr marL="538163" lvl="0" indent="-538163"/>
            <a:endParaRPr lang="en-US" altLang="zh-CN" sz="2400" dirty="0">
              <a:solidFill>
                <a:prstClr val="white"/>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endParaRPr>
          </a:p>
        </p:txBody>
      </p:sp>
      <p:pic>
        <p:nvPicPr>
          <p:cNvPr id="6" name="図 5">
            <a:extLst>
              <a:ext uri="{FF2B5EF4-FFF2-40B4-BE49-F238E27FC236}">
                <a16:creationId xmlns:a16="http://schemas.microsoft.com/office/drawing/2014/main" id="{841C2FEE-B17E-4DBD-A35E-CC69F646C8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2474" y="5042647"/>
            <a:ext cx="1611401" cy="151951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24662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11" end="11"/>
                                            </p:txEl>
                                          </p:spTgt>
                                        </p:tgtEl>
                                        <p:attrNameLst>
                                          <p:attrName>style.visibility</p:attrName>
                                        </p:attrNameLst>
                                      </p:cBhvr>
                                      <p:to>
                                        <p:strVal val="visible"/>
                                      </p:to>
                                    </p:set>
                                    <p:animEffect transition="in" filter="fade">
                                      <p:cBhvr>
                                        <p:cTn id="15" dur="500"/>
                                        <p:tgtEl>
                                          <p:spTgt spid="4">
                                            <p:txEl>
                                              <p:pRg st="11" end="1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12" end="12"/>
                                            </p:txEl>
                                          </p:spTgt>
                                        </p:tgtEl>
                                        <p:attrNameLst>
                                          <p:attrName>style.visibility</p:attrName>
                                        </p:attrNameLst>
                                      </p:cBhvr>
                                      <p:to>
                                        <p:strVal val="visible"/>
                                      </p:to>
                                    </p:set>
                                    <p:animEffect transition="in" filter="fade">
                                      <p:cBhvr>
                                        <p:cTn id="18" dur="500"/>
                                        <p:tgtEl>
                                          <p:spTgt spid="4">
                                            <p:txEl>
                                              <p:pRg st="12" end="1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13" end="13"/>
                                            </p:txEl>
                                          </p:spTgt>
                                        </p:tgtEl>
                                        <p:attrNameLst>
                                          <p:attrName>style.visibility</p:attrName>
                                        </p:attrNameLst>
                                      </p:cBhvr>
                                      <p:to>
                                        <p:strVal val="visible"/>
                                      </p:to>
                                    </p:set>
                                    <p:animEffect transition="in" filter="fade">
                                      <p:cBhvr>
                                        <p:cTn id="21" dur="500"/>
                                        <p:tgtEl>
                                          <p:spTgt spid="4">
                                            <p:txEl>
                                              <p:pRg st="13" end="1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14" end="14"/>
                                            </p:txEl>
                                          </p:spTgt>
                                        </p:tgtEl>
                                        <p:attrNameLst>
                                          <p:attrName>style.visibility</p:attrName>
                                        </p:attrNameLst>
                                      </p:cBhvr>
                                      <p:to>
                                        <p:strVal val="visible"/>
                                      </p:to>
                                    </p:set>
                                    <p:animEffect transition="in" filter="fade">
                                      <p:cBhvr>
                                        <p:cTn id="24" dur="500"/>
                                        <p:tgtEl>
                                          <p:spTgt spid="4">
                                            <p:txEl>
                                              <p:pRg st="14" end="1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15" end="15"/>
                                            </p:txEl>
                                          </p:spTgt>
                                        </p:tgtEl>
                                        <p:attrNameLst>
                                          <p:attrName>style.visibility</p:attrName>
                                        </p:attrNameLst>
                                      </p:cBhvr>
                                      <p:to>
                                        <p:strVal val="visible"/>
                                      </p:to>
                                    </p:set>
                                    <p:animEffect transition="in" filter="fade">
                                      <p:cBhvr>
                                        <p:cTn id="27"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EC0B37E-BFFE-4F6F-9178-A532F076AD6D}"/>
              </a:ext>
            </a:extLst>
          </p:cNvPr>
          <p:cNvSpPr txBox="1"/>
          <p:nvPr/>
        </p:nvSpPr>
        <p:spPr>
          <a:xfrm>
            <a:off x="0" y="0"/>
            <a:ext cx="12192000" cy="6858000"/>
          </a:xfrm>
          <a:prstGeom prst="rect">
            <a:avLst/>
          </a:prstGeom>
          <a:blipFill>
            <a:blip r:embed="rId2"/>
            <a:stretch>
              <a:fillRect l="-2825" t="-1620" r="-3341" b="-800"/>
            </a:stretch>
          </a:blipFill>
        </p:spPr>
        <p:txBody>
          <a:bodyPr wrap="square" lIns="720000" tIns="360000" rIns="720000" bIns="360000" rtlCol="0">
            <a:noAutofit/>
          </a:bodyPr>
          <a:lstStyle/>
          <a:p>
            <a:pPr algn="ctr"/>
            <a:r>
              <a:rPr lang="ja-JP" altLang="en-US" sz="4000" dirty="0">
                <a:solidFill>
                  <a:srgbClr val="FFC000"/>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離合詞</a:t>
            </a:r>
            <a:endParaRPr kumimoji="1" lang="en-US" altLang="zh-CN" sz="4000" dirty="0">
              <a:solidFill>
                <a:srgbClr val="FFC000"/>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endParaRPr>
          </a:p>
          <a:p>
            <a:pPr algn="ctr"/>
            <a:endParaRPr lang="en-US" altLang="ja-JP" sz="1400" dirty="0">
              <a:solidFill>
                <a:schemeClr val="bg1"/>
              </a:solidFill>
              <a:latin typeface="FangSong" panose="02010609060101010101" pitchFamily="49" charset="-122"/>
              <a:ea typeface="FangSong" panose="02010609060101010101" pitchFamily="49" charset="-122"/>
            </a:endParaRPr>
          </a:p>
          <a:p>
            <a:pPr marL="538163"/>
            <a:r>
              <a:rPr lang="ja-JP" altLang="en-US" sz="2400" dirty="0">
                <a:solidFill>
                  <a:schemeClr val="bg1"/>
                </a:solidFill>
                <a:latin typeface="HG正楷書体-PRO" panose="03000600000000000000" pitchFamily="66" charset="-128"/>
                <a:ea typeface="HG正楷書体-PRO" panose="03000600000000000000" pitchFamily="66" charset="-128"/>
              </a:rPr>
              <a:t>　中国語の単語の中には、一つの単語のように見えて、実際に使用する際は分けて使わなければならないものがあります。これを離合詞といいます。</a:t>
            </a:r>
            <a:endParaRPr lang="en-US" altLang="ja-JP" sz="2400" dirty="0">
              <a:solidFill>
                <a:schemeClr val="bg1"/>
              </a:solidFill>
              <a:latin typeface="HG正楷書体-PRO" panose="03000600000000000000" pitchFamily="66" charset="-128"/>
              <a:ea typeface="HG正楷書体-PRO" panose="03000600000000000000" pitchFamily="66" charset="-128"/>
            </a:endParaRPr>
          </a:p>
          <a:p>
            <a:pPr marL="538163"/>
            <a:endParaRPr lang="en-US" altLang="ja-JP" sz="2400" dirty="0">
              <a:solidFill>
                <a:schemeClr val="bg1"/>
              </a:solidFill>
              <a:latin typeface="HG正楷書体-PRO" panose="03000600000000000000" pitchFamily="66" charset="-128"/>
              <a:ea typeface="HG正楷書体-PRO" panose="03000600000000000000" pitchFamily="66" charset="-128"/>
            </a:endParaRPr>
          </a:p>
          <a:p>
            <a:pPr marL="538163"/>
            <a:r>
              <a:rPr lang="ja-JP" altLang="en-US" sz="2400" dirty="0">
                <a:solidFill>
                  <a:schemeClr val="bg1"/>
                </a:solidFill>
                <a:latin typeface="HG正楷書体-PRO" panose="03000600000000000000" pitchFamily="66" charset="-128"/>
                <a:ea typeface="HG正楷書体-PRO" panose="03000600000000000000" pitchFamily="66" charset="-128"/>
              </a:rPr>
              <a:t>あなたは何時間寝ますか？</a:t>
            </a:r>
            <a:endParaRPr lang="en-US" altLang="ja-JP" sz="2400" dirty="0">
              <a:solidFill>
                <a:schemeClr val="bg1"/>
              </a:solidFill>
              <a:latin typeface="HG正楷書体-PRO" panose="03000600000000000000" pitchFamily="66" charset="-128"/>
              <a:ea typeface="HG正楷書体-PRO" panose="03000600000000000000" pitchFamily="66" charset="-128"/>
            </a:endParaRPr>
          </a:p>
          <a:p>
            <a:pPr marL="538163"/>
            <a:endParaRPr lang="en-US" altLang="ja-JP" sz="800" dirty="0">
              <a:solidFill>
                <a:schemeClr val="bg1"/>
              </a:solidFill>
              <a:latin typeface="HG正楷書体-PRO" panose="03000600000000000000" pitchFamily="66" charset="-128"/>
              <a:ea typeface="HG正楷書体-PRO" panose="03000600000000000000" pitchFamily="66" charset="-128"/>
            </a:endParaRPr>
          </a:p>
          <a:p>
            <a:pPr marL="538163" indent="3175"/>
            <a:r>
              <a:rPr lang="en-US" altLang="ja-JP" sz="3600" dirty="0">
                <a:solidFill>
                  <a:srgbClr val="FF0000"/>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你 </a:t>
            </a:r>
            <a:r>
              <a:rPr lang="ja-JP"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 </a:t>
            </a:r>
            <a:r>
              <a:rPr lang="zh-CN" altLang="en-US" sz="3600" u="sng" dirty="0">
                <a:solidFill>
                  <a:schemeClr val="bg1"/>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睡觉</a:t>
            </a:r>
            <a:r>
              <a:rPr lang="ja-JP" altLang="en-US" sz="3600" dirty="0">
                <a:solidFill>
                  <a:srgbClr val="FFC000"/>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几  个  小时</a:t>
            </a:r>
            <a:r>
              <a:rPr lang="ja-JP" altLang="en-US" sz="3600" dirty="0">
                <a:solidFill>
                  <a:srgbClr val="FFC000"/>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endParaRPr lang="en-US" altLang="zh-CN"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endParaRPr>
          </a:p>
          <a:p>
            <a:pPr marL="538163" indent="-538163"/>
            <a:endParaRPr lang="en-US" altLang="zh-CN" sz="24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endParaRPr>
          </a:p>
          <a:p>
            <a:pPr marL="538163" indent="-538163"/>
            <a:r>
              <a:rPr lang="en-US" altLang="zh-CN"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	</a:t>
            </a:r>
            <a:r>
              <a:rPr lang="ja-JP" altLang="en-US" sz="3600" dirty="0">
                <a:solidFill>
                  <a:srgbClr val="00B050"/>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你 </a:t>
            </a:r>
            <a:r>
              <a:rPr lang="ja-JP"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 </a:t>
            </a:r>
            <a:r>
              <a:rPr lang="zh-CN" altLang="en-US" sz="3600" u="sng" dirty="0">
                <a:solidFill>
                  <a:schemeClr val="bg1"/>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睡</a:t>
            </a:r>
            <a:r>
              <a:rPr lang="ja-JP" altLang="en-US" sz="3600" dirty="0">
                <a:solidFill>
                  <a:srgbClr val="FFC000"/>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几  个  小时</a:t>
            </a:r>
            <a:r>
              <a:rPr lang="ja-JP" altLang="en-US" sz="3600" dirty="0">
                <a:solidFill>
                  <a:srgbClr val="FFC000"/>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a:t>
            </a:r>
            <a:r>
              <a:rPr lang="en-US" altLang="ja-JP" sz="3600" dirty="0">
                <a:solidFill>
                  <a:schemeClr val="bg1"/>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a:t>
            </a:r>
            <a:r>
              <a:rPr lang="zh-CN" altLang="en-US" sz="3600" u="sng" dirty="0">
                <a:solidFill>
                  <a:schemeClr val="bg1"/>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觉</a:t>
            </a:r>
            <a:r>
              <a:rPr lang="en-US" altLang="ja-JP" sz="3600" dirty="0">
                <a:solidFill>
                  <a:schemeClr val="bg1"/>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endParaRPr lang="en-US" altLang="zh-CN"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endParaRPr>
          </a:p>
          <a:p>
            <a:pPr marL="538163" indent="-538163"/>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Nǐ</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shuì</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jǐ</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ge</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xiǎoshí</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jiào</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a:t>
            </a:r>
            <a:endPar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endParaRPr>
          </a:p>
          <a:p>
            <a:pPr marL="538163" indent="-538163">
              <a:lnSpc>
                <a:spcPts val="2400"/>
              </a:lnSpc>
            </a:pPr>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　　　　　　　└──────┬──────┘</a:t>
            </a:r>
            <a:endParaRPr lang="en-US" altLang="zh-CN"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endParaRPr>
          </a:p>
          <a:p>
            <a:pPr marL="1339850" indent="4763"/>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a:t>
            </a:r>
            <a:r>
              <a:rPr lang="zh-CN" altLang="en-US" sz="24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睡觉</a:t>
            </a:r>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”は離合詞なので、数量補語“</a:t>
            </a:r>
            <a:r>
              <a:rPr lang="zh-CN" altLang="en-US" sz="24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几个小时</a:t>
            </a:r>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”は、</a:t>
            </a:r>
            <a:endParaRPr lang="en-US" altLang="ja-JP"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endParaRPr>
          </a:p>
          <a:p>
            <a:pPr marL="1339850" indent="4763"/>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a:t>
            </a:r>
            <a:r>
              <a:rPr lang="zh-CN" altLang="en-US" sz="24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睡</a:t>
            </a:r>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”と“</a:t>
            </a:r>
            <a:r>
              <a:rPr lang="zh-CN" altLang="en-US" sz="24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觉</a:t>
            </a:r>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”の間に入れなければならない</a:t>
            </a:r>
            <a:endParaRPr lang="en-US" altLang="zh-CN" sz="2400" dirty="0">
              <a:solidFill>
                <a:prstClr val="white"/>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endParaRPr>
          </a:p>
        </p:txBody>
      </p:sp>
      <p:pic>
        <p:nvPicPr>
          <p:cNvPr id="6" name="図 5">
            <a:extLst>
              <a:ext uri="{FF2B5EF4-FFF2-40B4-BE49-F238E27FC236}">
                <a16:creationId xmlns:a16="http://schemas.microsoft.com/office/drawing/2014/main" id="{841C2FEE-B17E-4DBD-A35E-CC69F646C8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2474" y="5042647"/>
            <a:ext cx="1611401" cy="151951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5444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fade">
                                      <p:cBhvr>
                                        <p:cTn id="7" dur="500"/>
                                        <p:tgtEl>
                                          <p:spTgt spid="4">
                                            <p:txEl>
                                              <p:pRg st="8" end="8"/>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9" end="9"/>
                                            </p:txEl>
                                          </p:spTgt>
                                        </p:tgtEl>
                                        <p:attrNameLst>
                                          <p:attrName>style.visibility</p:attrName>
                                        </p:attrNameLst>
                                      </p:cBhvr>
                                      <p:to>
                                        <p:strVal val="visible"/>
                                      </p:to>
                                    </p:set>
                                    <p:animEffect transition="in" filter="fade">
                                      <p:cBhvr>
                                        <p:cTn id="10" dur="500"/>
                                        <p:tgtEl>
                                          <p:spTgt spid="4">
                                            <p:txEl>
                                              <p:pRg st="9" end="9"/>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animEffect transition="in" filter="fade">
                                      <p:cBhvr>
                                        <p:cTn id="13" dur="500"/>
                                        <p:tgtEl>
                                          <p:spTgt spid="4">
                                            <p:txEl>
                                              <p:pRg st="10" end="1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11" end="11"/>
                                            </p:txEl>
                                          </p:spTgt>
                                        </p:tgtEl>
                                        <p:attrNameLst>
                                          <p:attrName>style.visibility</p:attrName>
                                        </p:attrNameLst>
                                      </p:cBhvr>
                                      <p:to>
                                        <p:strVal val="visible"/>
                                      </p:to>
                                    </p:set>
                                    <p:animEffect transition="in" filter="fade">
                                      <p:cBhvr>
                                        <p:cTn id="16" dur="500"/>
                                        <p:tgtEl>
                                          <p:spTgt spid="4">
                                            <p:txEl>
                                              <p:pRg st="11" end="1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12" end="12"/>
                                            </p:txEl>
                                          </p:spTgt>
                                        </p:tgtEl>
                                        <p:attrNameLst>
                                          <p:attrName>style.visibility</p:attrName>
                                        </p:attrNameLst>
                                      </p:cBhvr>
                                      <p:to>
                                        <p:strVal val="visible"/>
                                      </p:to>
                                    </p:set>
                                    <p:animEffect transition="in" filter="fade">
                                      <p:cBhvr>
                                        <p:cTn id="19"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EC0B37E-BFFE-4F6F-9178-A532F076AD6D}"/>
              </a:ext>
            </a:extLst>
          </p:cNvPr>
          <p:cNvSpPr txBox="1"/>
          <p:nvPr/>
        </p:nvSpPr>
        <p:spPr>
          <a:xfrm>
            <a:off x="0" y="0"/>
            <a:ext cx="12192000" cy="6858000"/>
          </a:xfrm>
          <a:prstGeom prst="rect">
            <a:avLst/>
          </a:prstGeom>
          <a:blipFill>
            <a:blip r:embed="rId2"/>
            <a:stretch>
              <a:fillRect l="-2825" t="-1620" r="-3341" b="-800"/>
            </a:stretch>
          </a:blipFill>
        </p:spPr>
        <p:txBody>
          <a:bodyPr wrap="square" lIns="720000" tIns="360000" rIns="720000" bIns="360000" rtlCol="0">
            <a:noAutofit/>
          </a:bodyPr>
          <a:lstStyle/>
          <a:p>
            <a:pPr algn="ctr"/>
            <a:r>
              <a:rPr lang="ja-JP" altLang="en-US" sz="4000" dirty="0">
                <a:solidFill>
                  <a:srgbClr val="FFC000"/>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練習問題</a:t>
            </a:r>
            <a:endParaRPr kumimoji="1" lang="en-US" altLang="zh-CN" sz="4000" dirty="0">
              <a:solidFill>
                <a:srgbClr val="FFC000"/>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endParaRPr>
          </a:p>
          <a:p>
            <a:pPr algn="ctr"/>
            <a:endParaRPr lang="en-US" altLang="ja-JP" sz="800" dirty="0">
              <a:solidFill>
                <a:schemeClr val="bg1"/>
              </a:solidFill>
              <a:latin typeface="HG正楷書体-PRO" panose="03000600000000000000" pitchFamily="66" charset="-128"/>
              <a:ea typeface="HG正楷書体-PRO" panose="03000600000000000000" pitchFamily="66" charset="-128"/>
            </a:endParaRPr>
          </a:p>
          <a:p>
            <a:pPr algn="ctr"/>
            <a:r>
              <a:rPr lang="ja-JP" altLang="en-US" sz="2000" dirty="0">
                <a:solidFill>
                  <a:schemeClr val="bg1"/>
                </a:solidFill>
                <a:latin typeface="HG正楷書体-PRO" panose="03000600000000000000" pitchFamily="66" charset="-128"/>
                <a:ea typeface="HG正楷書体-PRO" panose="03000600000000000000" pitchFamily="66" charset="-128"/>
              </a:rPr>
              <a:t>クラスメートにたずねてみよう</a:t>
            </a:r>
            <a:endParaRPr lang="en-US" altLang="ja-JP" sz="2000" dirty="0">
              <a:solidFill>
                <a:schemeClr val="bg1"/>
              </a:solidFill>
              <a:latin typeface="HG正楷書体-PRO" panose="03000600000000000000" pitchFamily="66" charset="-128"/>
              <a:ea typeface="HG正楷書体-PRO" panose="03000600000000000000" pitchFamily="66" charset="-128"/>
            </a:endParaRPr>
          </a:p>
          <a:p>
            <a:pPr algn="ctr"/>
            <a:endParaRPr lang="en-US" altLang="ja-JP" sz="800" dirty="0">
              <a:solidFill>
                <a:schemeClr val="bg1"/>
              </a:solidFill>
              <a:latin typeface="HG正楷書体-PRO" panose="03000600000000000000" pitchFamily="66" charset="-128"/>
              <a:ea typeface="HG正楷書体-PRO" panose="03000600000000000000" pitchFamily="66" charset="-128"/>
            </a:endParaRPr>
          </a:p>
          <a:p>
            <a:pPr marL="989013" indent="-538163"/>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あなたは毎晩何時に寝ますか？</a:t>
            </a:r>
            <a:endParaRPr lang="en-US" altLang="ja-JP"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endParaRPr>
          </a:p>
          <a:p>
            <a:pPr marL="989013" indent="-538163"/>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你 每天   晚上</a:t>
            </a:r>
            <a:r>
              <a:rPr lang="en-US" altLang="ja-JP" sz="3600" dirty="0">
                <a:solidFill>
                  <a:srgbClr val="FFC000"/>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几 点</a:t>
            </a:r>
            <a:r>
              <a:rPr lang="en-US" altLang="ja-JP" sz="3600" dirty="0">
                <a:solidFill>
                  <a:srgbClr val="FFC000"/>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r>
              <a:rPr lang="zh-CN" altLang="en-US" sz="3600" u="sng" dirty="0">
                <a:solidFill>
                  <a:schemeClr val="bg1"/>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睡</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  觉？</a:t>
            </a:r>
            <a:endParaRPr lang="en-US" altLang="zh-CN"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endParaRPr>
          </a:p>
          <a:p>
            <a:pPr marL="989013" indent="-538163"/>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ǐ</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m</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ě</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iti</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ā</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w</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ǎ</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nshang</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j</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ǐ</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di</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ǎ</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shu</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ì</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ji</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à</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o</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a:t>
            </a:r>
            <a:endParaRPr lang="en-US" altLang="zh-CN" sz="12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endParaRPr>
          </a:p>
          <a:p>
            <a:pPr marL="989013" indent="-538163"/>
            <a:endParaRPr lang="en-US" altLang="zh-CN" sz="12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endParaRPr>
          </a:p>
          <a:p>
            <a:pPr marL="989013" indent="-538163"/>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あなたは毎朝何時に起きますか？（起きる：</a:t>
            </a:r>
            <a:r>
              <a:rPr lang="zh-CN" altLang="en-US" sz="24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起床</a:t>
            </a:r>
            <a:r>
              <a:rPr lang="ja-JP" altLang="en-US" sz="24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 </a:t>
            </a:r>
            <a:r>
              <a:rPr lang="en-US" altLang="zh-CN" sz="20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q</a:t>
            </a:r>
            <a:r>
              <a:rPr lang="en-US" altLang="ja-JP" sz="20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ǐ</a:t>
            </a:r>
            <a:r>
              <a:rPr lang="en-US" altLang="zh-CN" sz="20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0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chu</a:t>
            </a:r>
            <a:r>
              <a:rPr lang="en-US" altLang="ja-JP" sz="20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á</a:t>
            </a:r>
            <a:r>
              <a:rPr lang="en-US" altLang="zh-CN" sz="20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ng</a:t>
            </a:r>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a:t>
            </a:r>
            <a:endParaRPr lang="en-US" altLang="ja-JP"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endParaRPr>
          </a:p>
          <a:p>
            <a:pPr marL="989013" indent="-538163"/>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你 每天   早上</a:t>
            </a:r>
            <a:r>
              <a:rPr lang="en-US" altLang="ja-JP" sz="3600" dirty="0">
                <a:solidFill>
                  <a:srgbClr val="FFC000"/>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几 点</a:t>
            </a:r>
            <a:r>
              <a:rPr lang="en-US" altLang="ja-JP" sz="3600" dirty="0">
                <a:solidFill>
                  <a:srgbClr val="FFC000"/>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r>
              <a:rPr lang="zh-CN" altLang="en-US" sz="3600" u="sng" dirty="0">
                <a:solidFill>
                  <a:schemeClr val="bg1"/>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起</a:t>
            </a:r>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  床？</a:t>
            </a:r>
            <a:endParaRPr lang="en-US" altLang="zh-CN"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endParaRPr>
          </a:p>
          <a:p>
            <a:pPr marL="989013" indent="-538163"/>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ǐ</a:t>
            </a:r>
            <a:r>
              <a:rPr lang="en-US" altLang="ja-JP" sz="2400" dirty="0">
                <a:solidFill>
                  <a:prstClr val="white"/>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m</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ě</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iti</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ā</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z</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ǎo</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shang</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j</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ǐ</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di</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ǎ</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q</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ǐ</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chu</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á</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ng</a:t>
            </a:r>
            <a:r>
              <a:rPr lang="en-US" altLang="ja-JP"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a:t>
            </a:r>
            <a:endParaRPr lang="en-US" altLang="zh-CN" sz="12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endParaRPr>
          </a:p>
          <a:p>
            <a:pPr marL="538163" indent="-538163"/>
            <a:endParaRPr lang="en-US" altLang="zh-CN" sz="12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endParaRPr>
          </a:p>
          <a:p>
            <a:pPr marL="989013" indent="-538163"/>
            <a:r>
              <a:rPr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あなたは</a:t>
            </a:r>
            <a:r>
              <a:rPr kumimoji="1" lang="ja-JP" altLang="en-US"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毎晩何時間寝ますか？</a:t>
            </a:r>
            <a:endParaRPr kumimoji="1" lang="en-US" altLang="ja-JP"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endParaRPr>
          </a:p>
          <a:p>
            <a:pPr marL="989013" indent="-538163"/>
            <a:r>
              <a:rPr lang="zh-CN" altLang="en-US"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你 每天   晚上  </a:t>
            </a:r>
            <a:r>
              <a:rPr lang="zh-CN" altLang="en-US" sz="3600" u="sng" dirty="0">
                <a:solidFill>
                  <a:schemeClr val="bg1"/>
                </a:solidFill>
                <a:effectLst>
                  <a:outerShdw blurRad="38100" dist="38100" dir="2700000" algn="tl">
                    <a:srgbClr val="000000">
                      <a:alpha val="43137"/>
                    </a:srgbClr>
                  </a:outerShdw>
                </a:effectLst>
                <a:uFill>
                  <a:solidFill>
                    <a:srgbClr val="FFC000"/>
                  </a:solidFill>
                </a:uFill>
                <a:latin typeface="FangSong" panose="02010609060101010101" pitchFamily="49" charset="-122"/>
                <a:ea typeface="FangSong" panose="02010609060101010101" pitchFamily="49" charset="-122"/>
              </a:rPr>
              <a:t>睡</a:t>
            </a:r>
            <a:r>
              <a:rPr lang="ja-JP" altLang="en-US" sz="3600" dirty="0">
                <a:solidFill>
                  <a:srgbClr val="FFC000"/>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r>
              <a:rPr lang="zh-CN" altLang="en-US" sz="3600" dirty="0">
                <a:solidFill>
                  <a:prstClr val="white"/>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几 个 小时</a:t>
            </a:r>
            <a:r>
              <a:rPr lang="ja-JP" altLang="en-US" sz="3600" dirty="0">
                <a:solidFill>
                  <a:srgbClr val="FFC000"/>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r>
              <a:rPr lang="zh-CN" altLang="en-US" sz="3600" dirty="0">
                <a:solidFill>
                  <a:prstClr val="white"/>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rPr>
              <a:t>？</a:t>
            </a:r>
            <a:endParaRPr lang="en-US" altLang="zh-CN" sz="3600" dirty="0">
              <a:solidFill>
                <a:schemeClr val="bg1"/>
              </a:solidFill>
              <a:effectLst>
                <a:outerShdw blurRad="38100" dist="38100" dir="2700000" algn="tl">
                  <a:srgbClr val="000000">
                    <a:alpha val="43137"/>
                  </a:srgbClr>
                </a:outerShdw>
              </a:effectLst>
              <a:latin typeface="FangSong" panose="02010609060101010101" pitchFamily="49" charset="-122"/>
              <a:ea typeface="FangSong" panose="02010609060101010101" pitchFamily="49" charset="-122"/>
            </a:endParaRPr>
          </a:p>
          <a:p>
            <a:pPr marL="989013" indent="-538163"/>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ǐ</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m</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ě</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iti</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ā</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w</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ǎ</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nshang</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zh-CN"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shu</a:t>
            </a:r>
            <a:r>
              <a:rPr lang="en-US" altLang="ja-JP" sz="2400" dirty="0" err="1">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ì</a:t>
            </a:r>
            <a:r>
              <a:rPr lang="en-US" altLang="zh-CN" sz="2400" dirty="0">
                <a:solidFill>
                  <a:schemeClr val="bg1"/>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prstClr val="white"/>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jǐ</a:t>
            </a:r>
            <a:r>
              <a:rPr lang="en-US" altLang="ja-JP" sz="2400" dirty="0">
                <a:solidFill>
                  <a:prstClr val="white"/>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prstClr val="white"/>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ge</a:t>
            </a:r>
            <a:r>
              <a:rPr lang="en-US" altLang="ja-JP" sz="2400" dirty="0">
                <a:solidFill>
                  <a:prstClr val="white"/>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 </a:t>
            </a:r>
            <a:r>
              <a:rPr lang="en-US" altLang="ja-JP" sz="2400" dirty="0" err="1">
                <a:solidFill>
                  <a:prstClr val="white"/>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xiǎoshí</a:t>
            </a:r>
            <a:r>
              <a:rPr lang="en-US" altLang="ja-JP" sz="2400" dirty="0">
                <a:solidFill>
                  <a:prstClr val="white"/>
                </a:solidFill>
                <a:effectLst>
                  <a:outerShdw blurRad="38100" dist="38100" dir="2700000" algn="tl">
                    <a:srgbClr val="000000">
                      <a:alpha val="43137"/>
                    </a:srgbClr>
                  </a:outerShdw>
                </a:effectLst>
                <a:latin typeface="Courier New" panose="02070309020205020404" pitchFamily="49" charset="0"/>
                <a:ea typeface="FangSong" panose="02010609060101010101" pitchFamily="49" charset="-122"/>
                <a:cs typeface="Courier New" panose="02070309020205020404" pitchFamily="49" charset="0"/>
              </a:rPr>
              <a:t>?</a:t>
            </a:r>
          </a:p>
          <a:p>
            <a:pPr marL="989013" indent="-538163"/>
            <a:endParaRPr lang="en-US" altLang="zh-CN" sz="2400"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endParaRPr>
          </a:p>
          <a:p>
            <a:pPr marL="538163" indent="-538163"/>
            <a:r>
              <a:rPr lang="ja-JP" altLang="en-US" sz="2400" u="sng"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　</a:t>
            </a:r>
            <a:r>
              <a:rPr lang="ja-JP" altLang="en-US" sz="3200" u="sng" dirty="0">
                <a:solidFill>
                  <a:schemeClr val="bg1"/>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rPr>
              <a:t>　　</a:t>
            </a:r>
            <a:endParaRPr lang="en-US" altLang="zh-CN" sz="3200" u="sng" dirty="0">
              <a:solidFill>
                <a:prstClr val="white"/>
              </a:solidFill>
              <a:effectLst>
                <a:outerShdw blurRad="38100" dist="38100" dir="2700000" algn="tl">
                  <a:srgbClr val="000000">
                    <a:alpha val="43137"/>
                  </a:srgbClr>
                </a:outerShdw>
              </a:effectLst>
              <a:latin typeface="HG正楷書体-PRO" panose="03000600000000000000" pitchFamily="66" charset="-128"/>
              <a:ea typeface="HG正楷書体-PRO" panose="03000600000000000000" pitchFamily="66" charset="-128"/>
            </a:endParaRPr>
          </a:p>
        </p:txBody>
      </p:sp>
      <p:pic>
        <p:nvPicPr>
          <p:cNvPr id="6" name="図 5">
            <a:extLst>
              <a:ext uri="{FF2B5EF4-FFF2-40B4-BE49-F238E27FC236}">
                <a16:creationId xmlns:a16="http://schemas.microsoft.com/office/drawing/2014/main" id="{841C2FEE-B17E-4DBD-A35E-CC69F646C8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383233">
            <a:off x="10575441" y="232160"/>
            <a:ext cx="1611401" cy="151951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79442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animEffect transition="in" filter="fade">
                                      <p:cBhvr>
                                        <p:cTn id="15" dur="500"/>
                                        <p:tgtEl>
                                          <p:spTgt spid="4">
                                            <p:txEl>
                                              <p:pRg st="9" end="9"/>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10" end="10"/>
                                            </p:txEl>
                                          </p:spTgt>
                                        </p:tgtEl>
                                        <p:attrNameLst>
                                          <p:attrName>style.visibility</p:attrName>
                                        </p:attrNameLst>
                                      </p:cBhvr>
                                      <p:to>
                                        <p:strVal val="visible"/>
                                      </p:to>
                                    </p:set>
                                    <p:animEffect transition="in" filter="fade">
                                      <p:cBhvr>
                                        <p:cTn id="18" dur="500"/>
                                        <p:tgtEl>
                                          <p:spTgt spid="4">
                                            <p:txEl>
                                              <p:pRg st="10" end="1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13" end="13"/>
                                            </p:txEl>
                                          </p:spTgt>
                                        </p:tgtEl>
                                        <p:attrNameLst>
                                          <p:attrName>style.visibility</p:attrName>
                                        </p:attrNameLst>
                                      </p:cBhvr>
                                      <p:to>
                                        <p:strVal val="visible"/>
                                      </p:to>
                                    </p:set>
                                    <p:animEffect transition="in" filter="fade">
                                      <p:cBhvr>
                                        <p:cTn id="23" dur="500"/>
                                        <p:tgtEl>
                                          <p:spTgt spid="4">
                                            <p:txEl>
                                              <p:pRg st="13" end="1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14" end="14"/>
                                            </p:txEl>
                                          </p:spTgt>
                                        </p:tgtEl>
                                        <p:attrNameLst>
                                          <p:attrName>style.visibility</p:attrName>
                                        </p:attrNameLst>
                                      </p:cBhvr>
                                      <p:to>
                                        <p:strVal val="visible"/>
                                      </p:to>
                                    </p:set>
                                    <p:animEffect transition="in" filter="fade">
                                      <p:cBhvr>
                                        <p:cTn id="26"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620</TotalTime>
  <Words>336</Words>
  <Application>Microsoft Office PowerPoint</Application>
  <PresentationFormat>ワイド画面</PresentationFormat>
  <Paragraphs>46</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FangSong</vt:lpstr>
      <vt:lpstr>HG正楷書体-PRO</vt:lpstr>
      <vt:lpstr>游ゴシック</vt:lpstr>
      <vt:lpstr>游ゴシック Light</vt:lpstr>
      <vt:lpstr>Arial</vt:lpstr>
      <vt:lpstr>Courier New</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鈴木靖</dc:creator>
  <cp:lastModifiedBy>靖 鈴木</cp:lastModifiedBy>
  <cp:revision>53</cp:revision>
  <dcterms:created xsi:type="dcterms:W3CDTF">2017-07-03T21:23:45Z</dcterms:created>
  <dcterms:modified xsi:type="dcterms:W3CDTF">2022-07-09T01:23:52Z</dcterms:modified>
</cp:coreProperties>
</file>