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1" r:id="rId2"/>
    <p:sldId id="263" r:id="rId3"/>
    <p:sldId id="260" r:id="rId4"/>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008" autoAdjust="0"/>
    <p:restoredTop sz="94660"/>
  </p:normalViewPr>
  <p:slideViewPr>
    <p:cSldViewPr snapToGrid="0">
      <p:cViewPr>
        <p:scale>
          <a:sx n="100" d="100"/>
          <a:sy n="100" d="100"/>
        </p:scale>
        <p:origin x="420" y="31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AD3EBBC-200C-4C6D-B327-B45F65A54D12}"/>
              </a:ext>
            </a:extLst>
          </p:cNvPr>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サブタイトル 2">
            <a:extLst>
              <a:ext uri="{FF2B5EF4-FFF2-40B4-BE49-F238E27FC236}">
                <a16:creationId xmlns:a16="http://schemas.microsoft.com/office/drawing/2014/main" id="{BC8618E6-321C-454C-BF77-B5336A980BD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E3E96FF4-2C59-4B3A-9337-FA0C69CB9BA6}"/>
              </a:ext>
            </a:extLst>
          </p:cNvPr>
          <p:cNvSpPr>
            <a:spLocks noGrp="1"/>
          </p:cNvSpPr>
          <p:nvPr>
            <p:ph type="dt" sz="half" idx="10"/>
          </p:nvPr>
        </p:nvSpPr>
        <p:spPr/>
        <p:txBody>
          <a:bodyPr/>
          <a:lstStyle/>
          <a:p>
            <a:fld id="{4ACCDE61-EDC8-4A28-AFC1-4706F523FDB1}" type="datetimeFigureOut">
              <a:rPr kumimoji="1" lang="ja-JP" altLang="en-US" smtClean="0"/>
              <a:t>2022/7/9</a:t>
            </a:fld>
            <a:endParaRPr kumimoji="1" lang="ja-JP" altLang="en-US"/>
          </a:p>
        </p:txBody>
      </p:sp>
      <p:sp>
        <p:nvSpPr>
          <p:cNvPr id="5" name="フッター プレースホルダー 4">
            <a:extLst>
              <a:ext uri="{FF2B5EF4-FFF2-40B4-BE49-F238E27FC236}">
                <a16:creationId xmlns:a16="http://schemas.microsoft.com/office/drawing/2014/main" id="{5482CD37-A705-4E92-9AED-E44D3835F49F}"/>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0609062E-ACBD-4A84-8F27-70762E5D15BA}"/>
              </a:ext>
            </a:extLst>
          </p:cNvPr>
          <p:cNvSpPr>
            <a:spLocks noGrp="1"/>
          </p:cNvSpPr>
          <p:nvPr>
            <p:ph type="sldNum" sz="quarter" idx="12"/>
          </p:nvPr>
        </p:nvSpPr>
        <p:spPr/>
        <p:txBody>
          <a:bodyPr/>
          <a:lstStyle/>
          <a:p>
            <a:fld id="{38DF159B-9B8C-4DEB-A058-A826EF64EA13}" type="slidenum">
              <a:rPr kumimoji="1" lang="ja-JP" altLang="en-US" smtClean="0"/>
              <a:t>‹#›</a:t>
            </a:fld>
            <a:endParaRPr kumimoji="1" lang="ja-JP" altLang="en-US"/>
          </a:p>
        </p:txBody>
      </p:sp>
    </p:spTree>
    <p:extLst>
      <p:ext uri="{BB962C8B-B14F-4D97-AF65-F5344CB8AC3E}">
        <p14:creationId xmlns:p14="http://schemas.microsoft.com/office/powerpoint/2010/main" val="2486047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374D7E8-FDAD-4062-BFE0-446CACA738C9}"/>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D5AE0C2A-B9B3-423D-A13A-93A3E9ED01AA}"/>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B4D6F3D0-8165-4C08-8A87-73BEB81A7385}"/>
              </a:ext>
            </a:extLst>
          </p:cNvPr>
          <p:cNvSpPr>
            <a:spLocks noGrp="1"/>
          </p:cNvSpPr>
          <p:nvPr>
            <p:ph type="dt" sz="half" idx="10"/>
          </p:nvPr>
        </p:nvSpPr>
        <p:spPr/>
        <p:txBody>
          <a:bodyPr/>
          <a:lstStyle/>
          <a:p>
            <a:fld id="{4ACCDE61-EDC8-4A28-AFC1-4706F523FDB1}" type="datetimeFigureOut">
              <a:rPr kumimoji="1" lang="ja-JP" altLang="en-US" smtClean="0"/>
              <a:t>2022/7/9</a:t>
            </a:fld>
            <a:endParaRPr kumimoji="1" lang="ja-JP" altLang="en-US"/>
          </a:p>
        </p:txBody>
      </p:sp>
      <p:sp>
        <p:nvSpPr>
          <p:cNvPr id="5" name="フッター プレースホルダー 4">
            <a:extLst>
              <a:ext uri="{FF2B5EF4-FFF2-40B4-BE49-F238E27FC236}">
                <a16:creationId xmlns:a16="http://schemas.microsoft.com/office/drawing/2014/main" id="{1EE80874-2327-4145-BAAE-A8F3DE21CA7A}"/>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F17C4EC3-BBC6-4FE6-8204-CFB60766B6CE}"/>
              </a:ext>
            </a:extLst>
          </p:cNvPr>
          <p:cNvSpPr>
            <a:spLocks noGrp="1"/>
          </p:cNvSpPr>
          <p:nvPr>
            <p:ph type="sldNum" sz="quarter" idx="12"/>
          </p:nvPr>
        </p:nvSpPr>
        <p:spPr/>
        <p:txBody>
          <a:bodyPr/>
          <a:lstStyle/>
          <a:p>
            <a:fld id="{38DF159B-9B8C-4DEB-A058-A826EF64EA13}" type="slidenum">
              <a:rPr kumimoji="1" lang="ja-JP" altLang="en-US" smtClean="0"/>
              <a:t>‹#›</a:t>
            </a:fld>
            <a:endParaRPr kumimoji="1" lang="ja-JP" altLang="en-US"/>
          </a:p>
        </p:txBody>
      </p:sp>
    </p:spTree>
    <p:extLst>
      <p:ext uri="{BB962C8B-B14F-4D97-AF65-F5344CB8AC3E}">
        <p14:creationId xmlns:p14="http://schemas.microsoft.com/office/powerpoint/2010/main" val="8501153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F7110596-1FDD-4C35-8425-DA245813FF9C}"/>
              </a:ext>
            </a:extLst>
          </p:cNvPr>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3B1A4CBE-953D-4983-9CE0-FDC3A5FC019F}"/>
              </a:ext>
            </a:extLst>
          </p:cNvPr>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BFED89FF-FF10-4727-A787-30CED51A2846}"/>
              </a:ext>
            </a:extLst>
          </p:cNvPr>
          <p:cNvSpPr>
            <a:spLocks noGrp="1"/>
          </p:cNvSpPr>
          <p:nvPr>
            <p:ph type="dt" sz="half" idx="10"/>
          </p:nvPr>
        </p:nvSpPr>
        <p:spPr/>
        <p:txBody>
          <a:bodyPr/>
          <a:lstStyle/>
          <a:p>
            <a:fld id="{4ACCDE61-EDC8-4A28-AFC1-4706F523FDB1}" type="datetimeFigureOut">
              <a:rPr kumimoji="1" lang="ja-JP" altLang="en-US" smtClean="0"/>
              <a:t>2022/7/9</a:t>
            </a:fld>
            <a:endParaRPr kumimoji="1" lang="ja-JP" altLang="en-US"/>
          </a:p>
        </p:txBody>
      </p:sp>
      <p:sp>
        <p:nvSpPr>
          <p:cNvPr id="5" name="フッター プレースホルダー 4">
            <a:extLst>
              <a:ext uri="{FF2B5EF4-FFF2-40B4-BE49-F238E27FC236}">
                <a16:creationId xmlns:a16="http://schemas.microsoft.com/office/drawing/2014/main" id="{6CE4912B-0A28-48F4-88E1-CB63629C03C0}"/>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DF227B56-E971-4ABA-A1A0-44326EDF3BC1}"/>
              </a:ext>
            </a:extLst>
          </p:cNvPr>
          <p:cNvSpPr>
            <a:spLocks noGrp="1"/>
          </p:cNvSpPr>
          <p:nvPr>
            <p:ph type="sldNum" sz="quarter" idx="12"/>
          </p:nvPr>
        </p:nvSpPr>
        <p:spPr/>
        <p:txBody>
          <a:bodyPr/>
          <a:lstStyle/>
          <a:p>
            <a:fld id="{38DF159B-9B8C-4DEB-A058-A826EF64EA13}" type="slidenum">
              <a:rPr kumimoji="1" lang="ja-JP" altLang="en-US" smtClean="0"/>
              <a:t>‹#›</a:t>
            </a:fld>
            <a:endParaRPr kumimoji="1" lang="ja-JP" altLang="en-US"/>
          </a:p>
        </p:txBody>
      </p:sp>
    </p:spTree>
    <p:extLst>
      <p:ext uri="{BB962C8B-B14F-4D97-AF65-F5344CB8AC3E}">
        <p14:creationId xmlns:p14="http://schemas.microsoft.com/office/powerpoint/2010/main" val="27282738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1565051-722C-49D1-978D-51519A85CE96}"/>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C1B488C8-A69B-4BBA-935F-C28765589E79}"/>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92CE2773-5E9B-47A4-9402-960E8EACACFB}"/>
              </a:ext>
            </a:extLst>
          </p:cNvPr>
          <p:cNvSpPr>
            <a:spLocks noGrp="1"/>
          </p:cNvSpPr>
          <p:nvPr>
            <p:ph type="dt" sz="half" idx="10"/>
          </p:nvPr>
        </p:nvSpPr>
        <p:spPr/>
        <p:txBody>
          <a:bodyPr/>
          <a:lstStyle/>
          <a:p>
            <a:fld id="{4ACCDE61-EDC8-4A28-AFC1-4706F523FDB1}" type="datetimeFigureOut">
              <a:rPr kumimoji="1" lang="ja-JP" altLang="en-US" smtClean="0"/>
              <a:t>2022/7/9</a:t>
            </a:fld>
            <a:endParaRPr kumimoji="1" lang="ja-JP" altLang="en-US"/>
          </a:p>
        </p:txBody>
      </p:sp>
      <p:sp>
        <p:nvSpPr>
          <p:cNvPr id="5" name="フッター プレースホルダー 4">
            <a:extLst>
              <a:ext uri="{FF2B5EF4-FFF2-40B4-BE49-F238E27FC236}">
                <a16:creationId xmlns:a16="http://schemas.microsoft.com/office/drawing/2014/main" id="{B0A30EE6-F022-4722-B5AB-DDC936647D70}"/>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23175F8A-1AE5-4ADE-A6D7-3870ACBB3523}"/>
              </a:ext>
            </a:extLst>
          </p:cNvPr>
          <p:cNvSpPr>
            <a:spLocks noGrp="1"/>
          </p:cNvSpPr>
          <p:nvPr>
            <p:ph type="sldNum" sz="quarter" idx="12"/>
          </p:nvPr>
        </p:nvSpPr>
        <p:spPr/>
        <p:txBody>
          <a:bodyPr/>
          <a:lstStyle/>
          <a:p>
            <a:fld id="{38DF159B-9B8C-4DEB-A058-A826EF64EA13}" type="slidenum">
              <a:rPr kumimoji="1" lang="ja-JP" altLang="en-US" smtClean="0"/>
              <a:t>‹#›</a:t>
            </a:fld>
            <a:endParaRPr kumimoji="1" lang="ja-JP" altLang="en-US"/>
          </a:p>
        </p:txBody>
      </p:sp>
    </p:spTree>
    <p:extLst>
      <p:ext uri="{BB962C8B-B14F-4D97-AF65-F5344CB8AC3E}">
        <p14:creationId xmlns:p14="http://schemas.microsoft.com/office/powerpoint/2010/main" val="28224865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AB74645-7EAD-4349-ADBD-26B8B9E922B6}"/>
              </a:ext>
            </a:extLst>
          </p:cNvPr>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D507C6B8-DC87-4E22-BDB5-DD28C560862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12A18407-743C-47DD-A79A-0480182D4C53}"/>
              </a:ext>
            </a:extLst>
          </p:cNvPr>
          <p:cNvSpPr>
            <a:spLocks noGrp="1"/>
          </p:cNvSpPr>
          <p:nvPr>
            <p:ph type="dt" sz="half" idx="10"/>
          </p:nvPr>
        </p:nvSpPr>
        <p:spPr/>
        <p:txBody>
          <a:bodyPr/>
          <a:lstStyle/>
          <a:p>
            <a:fld id="{4ACCDE61-EDC8-4A28-AFC1-4706F523FDB1}" type="datetimeFigureOut">
              <a:rPr kumimoji="1" lang="ja-JP" altLang="en-US" smtClean="0"/>
              <a:t>2022/7/9</a:t>
            </a:fld>
            <a:endParaRPr kumimoji="1" lang="ja-JP" altLang="en-US"/>
          </a:p>
        </p:txBody>
      </p:sp>
      <p:sp>
        <p:nvSpPr>
          <p:cNvPr id="5" name="フッター プレースホルダー 4">
            <a:extLst>
              <a:ext uri="{FF2B5EF4-FFF2-40B4-BE49-F238E27FC236}">
                <a16:creationId xmlns:a16="http://schemas.microsoft.com/office/drawing/2014/main" id="{FC921B56-007B-4600-9D30-DA2260232710}"/>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2ED666AF-753A-4E3F-BF18-5BB558F773FD}"/>
              </a:ext>
            </a:extLst>
          </p:cNvPr>
          <p:cNvSpPr>
            <a:spLocks noGrp="1"/>
          </p:cNvSpPr>
          <p:nvPr>
            <p:ph type="sldNum" sz="quarter" idx="12"/>
          </p:nvPr>
        </p:nvSpPr>
        <p:spPr/>
        <p:txBody>
          <a:bodyPr/>
          <a:lstStyle/>
          <a:p>
            <a:fld id="{38DF159B-9B8C-4DEB-A058-A826EF64EA13}" type="slidenum">
              <a:rPr kumimoji="1" lang="ja-JP" altLang="en-US" smtClean="0"/>
              <a:t>‹#›</a:t>
            </a:fld>
            <a:endParaRPr kumimoji="1" lang="ja-JP" altLang="en-US"/>
          </a:p>
        </p:txBody>
      </p:sp>
    </p:spTree>
    <p:extLst>
      <p:ext uri="{BB962C8B-B14F-4D97-AF65-F5344CB8AC3E}">
        <p14:creationId xmlns:p14="http://schemas.microsoft.com/office/powerpoint/2010/main" val="36007106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3AFFB7E-C6FB-4C97-855D-9076AEC8BB49}"/>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9E658169-9AE7-4DD0-863B-177E91C0740F}"/>
              </a:ext>
            </a:extLst>
          </p:cNvPr>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58ED8728-1F79-4562-87CE-A01DA3D5145C}"/>
              </a:ext>
            </a:extLst>
          </p:cNvPr>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2D893478-C8CE-45D8-8443-7E6F1E288167}"/>
              </a:ext>
            </a:extLst>
          </p:cNvPr>
          <p:cNvSpPr>
            <a:spLocks noGrp="1"/>
          </p:cNvSpPr>
          <p:nvPr>
            <p:ph type="dt" sz="half" idx="10"/>
          </p:nvPr>
        </p:nvSpPr>
        <p:spPr/>
        <p:txBody>
          <a:bodyPr/>
          <a:lstStyle/>
          <a:p>
            <a:fld id="{4ACCDE61-EDC8-4A28-AFC1-4706F523FDB1}" type="datetimeFigureOut">
              <a:rPr kumimoji="1" lang="ja-JP" altLang="en-US" smtClean="0"/>
              <a:t>2022/7/9</a:t>
            </a:fld>
            <a:endParaRPr kumimoji="1" lang="ja-JP" altLang="en-US"/>
          </a:p>
        </p:txBody>
      </p:sp>
      <p:sp>
        <p:nvSpPr>
          <p:cNvPr id="6" name="フッター プレースホルダー 5">
            <a:extLst>
              <a:ext uri="{FF2B5EF4-FFF2-40B4-BE49-F238E27FC236}">
                <a16:creationId xmlns:a16="http://schemas.microsoft.com/office/drawing/2014/main" id="{8998C32E-3D47-47C3-94BD-C6BDCC7979B8}"/>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1440AB93-7B44-482E-8D48-1B8003F01D47}"/>
              </a:ext>
            </a:extLst>
          </p:cNvPr>
          <p:cNvSpPr>
            <a:spLocks noGrp="1"/>
          </p:cNvSpPr>
          <p:nvPr>
            <p:ph type="sldNum" sz="quarter" idx="12"/>
          </p:nvPr>
        </p:nvSpPr>
        <p:spPr/>
        <p:txBody>
          <a:bodyPr/>
          <a:lstStyle/>
          <a:p>
            <a:fld id="{38DF159B-9B8C-4DEB-A058-A826EF64EA13}" type="slidenum">
              <a:rPr kumimoji="1" lang="ja-JP" altLang="en-US" smtClean="0"/>
              <a:t>‹#›</a:t>
            </a:fld>
            <a:endParaRPr kumimoji="1" lang="ja-JP" altLang="en-US"/>
          </a:p>
        </p:txBody>
      </p:sp>
    </p:spTree>
    <p:extLst>
      <p:ext uri="{BB962C8B-B14F-4D97-AF65-F5344CB8AC3E}">
        <p14:creationId xmlns:p14="http://schemas.microsoft.com/office/powerpoint/2010/main" val="8414530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C4817BD-A300-42EC-949E-E8EDCE061B61}"/>
              </a:ext>
            </a:extLst>
          </p:cNvPr>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2AF7CBFC-E41A-4966-A663-C73D749F0B5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ADB7E713-EF51-456B-98EE-99660F808775}"/>
              </a:ext>
            </a:extLst>
          </p:cNvPr>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EE363699-6860-4A96-BEA2-9329D4CB276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3B0882FE-3DA1-4BD7-B729-AD6D8A28476C}"/>
              </a:ext>
            </a:extLst>
          </p:cNvPr>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CD5D584C-023C-412A-A2D7-D33FC23DDB89}"/>
              </a:ext>
            </a:extLst>
          </p:cNvPr>
          <p:cNvSpPr>
            <a:spLocks noGrp="1"/>
          </p:cNvSpPr>
          <p:nvPr>
            <p:ph type="dt" sz="half" idx="10"/>
          </p:nvPr>
        </p:nvSpPr>
        <p:spPr/>
        <p:txBody>
          <a:bodyPr/>
          <a:lstStyle/>
          <a:p>
            <a:fld id="{4ACCDE61-EDC8-4A28-AFC1-4706F523FDB1}" type="datetimeFigureOut">
              <a:rPr kumimoji="1" lang="ja-JP" altLang="en-US" smtClean="0"/>
              <a:t>2022/7/9</a:t>
            </a:fld>
            <a:endParaRPr kumimoji="1" lang="ja-JP" altLang="en-US"/>
          </a:p>
        </p:txBody>
      </p:sp>
      <p:sp>
        <p:nvSpPr>
          <p:cNvPr id="8" name="フッター プレースホルダー 7">
            <a:extLst>
              <a:ext uri="{FF2B5EF4-FFF2-40B4-BE49-F238E27FC236}">
                <a16:creationId xmlns:a16="http://schemas.microsoft.com/office/drawing/2014/main" id="{078A454E-BFAF-4A70-AC26-AA0D8ECE3A98}"/>
              </a:ext>
            </a:extLst>
          </p:cNvPr>
          <p:cNvSpPr>
            <a:spLocks noGrp="1"/>
          </p:cNvSpPr>
          <p:nvPr>
            <p:ph type="ftr" sz="quarter" idx="11"/>
          </p:nvPr>
        </p:nvSpPr>
        <p:spPr/>
        <p:txBody>
          <a:bodyPr/>
          <a:lstStyle/>
          <a:p>
            <a:endParaRPr kumimoji="1" lang="ja-JP" altLang="en-US"/>
          </a:p>
        </p:txBody>
      </p:sp>
      <p:sp>
        <p:nvSpPr>
          <p:cNvPr id="9" name="スライド番号プレースホルダー 8">
            <a:extLst>
              <a:ext uri="{FF2B5EF4-FFF2-40B4-BE49-F238E27FC236}">
                <a16:creationId xmlns:a16="http://schemas.microsoft.com/office/drawing/2014/main" id="{6EA2FD95-82BD-46A4-B054-1E123051C8A5}"/>
              </a:ext>
            </a:extLst>
          </p:cNvPr>
          <p:cNvSpPr>
            <a:spLocks noGrp="1"/>
          </p:cNvSpPr>
          <p:nvPr>
            <p:ph type="sldNum" sz="quarter" idx="12"/>
          </p:nvPr>
        </p:nvSpPr>
        <p:spPr/>
        <p:txBody>
          <a:bodyPr/>
          <a:lstStyle/>
          <a:p>
            <a:fld id="{38DF159B-9B8C-4DEB-A058-A826EF64EA13}" type="slidenum">
              <a:rPr kumimoji="1" lang="ja-JP" altLang="en-US" smtClean="0"/>
              <a:t>‹#›</a:t>
            </a:fld>
            <a:endParaRPr kumimoji="1" lang="ja-JP" altLang="en-US"/>
          </a:p>
        </p:txBody>
      </p:sp>
    </p:spTree>
    <p:extLst>
      <p:ext uri="{BB962C8B-B14F-4D97-AF65-F5344CB8AC3E}">
        <p14:creationId xmlns:p14="http://schemas.microsoft.com/office/powerpoint/2010/main" val="7658869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1D28515-9E34-4C83-983E-1FB8FD4F5E35}"/>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101DC1CC-4114-4B86-BA98-1E60123C1A12}"/>
              </a:ext>
            </a:extLst>
          </p:cNvPr>
          <p:cNvSpPr>
            <a:spLocks noGrp="1"/>
          </p:cNvSpPr>
          <p:nvPr>
            <p:ph type="dt" sz="half" idx="10"/>
          </p:nvPr>
        </p:nvSpPr>
        <p:spPr/>
        <p:txBody>
          <a:bodyPr/>
          <a:lstStyle/>
          <a:p>
            <a:fld id="{4ACCDE61-EDC8-4A28-AFC1-4706F523FDB1}" type="datetimeFigureOut">
              <a:rPr kumimoji="1" lang="ja-JP" altLang="en-US" smtClean="0"/>
              <a:t>2022/7/9</a:t>
            </a:fld>
            <a:endParaRPr kumimoji="1" lang="ja-JP" altLang="en-US"/>
          </a:p>
        </p:txBody>
      </p:sp>
      <p:sp>
        <p:nvSpPr>
          <p:cNvPr id="4" name="フッター プレースホルダー 3">
            <a:extLst>
              <a:ext uri="{FF2B5EF4-FFF2-40B4-BE49-F238E27FC236}">
                <a16:creationId xmlns:a16="http://schemas.microsoft.com/office/drawing/2014/main" id="{59483236-8577-4380-956B-254C7671BBAC}"/>
              </a:ext>
            </a:extLst>
          </p:cNvPr>
          <p:cNvSpPr>
            <a:spLocks noGrp="1"/>
          </p:cNvSpPr>
          <p:nvPr>
            <p:ph type="ftr" sz="quarter" idx="11"/>
          </p:nvPr>
        </p:nvSpPr>
        <p:spPr/>
        <p:txBody>
          <a:bodyPr/>
          <a:lstStyle/>
          <a:p>
            <a:endParaRPr kumimoji="1" lang="ja-JP" altLang="en-US"/>
          </a:p>
        </p:txBody>
      </p:sp>
      <p:sp>
        <p:nvSpPr>
          <p:cNvPr id="5" name="スライド番号プレースホルダー 4">
            <a:extLst>
              <a:ext uri="{FF2B5EF4-FFF2-40B4-BE49-F238E27FC236}">
                <a16:creationId xmlns:a16="http://schemas.microsoft.com/office/drawing/2014/main" id="{6518ACA7-49DD-4B0F-BBE7-9056AE779F85}"/>
              </a:ext>
            </a:extLst>
          </p:cNvPr>
          <p:cNvSpPr>
            <a:spLocks noGrp="1"/>
          </p:cNvSpPr>
          <p:nvPr>
            <p:ph type="sldNum" sz="quarter" idx="12"/>
          </p:nvPr>
        </p:nvSpPr>
        <p:spPr/>
        <p:txBody>
          <a:bodyPr/>
          <a:lstStyle/>
          <a:p>
            <a:fld id="{38DF159B-9B8C-4DEB-A058-A826EF64EA13}" type="slidenum">
              <a:rPr kumimoji="1" lang="ja-JP" altLang="en-US" smtClean="0"/>
              <a:t>‹#›</a:t>
            </a:fld>
            <a:endParaRPr kumimoji="1" lang="ja-JP" altLang="en-US"/>
          </a:p>
        </p:txBody>
      </p:sp>
    </p:spTree>
    <p:extLst>
      <p:ext uri="{BB962C8B-B14F-4D97-AF65-F5344CB8AC3E}">
        <p14:creationId xmlns:p14="http://schemas.microsoft.com/office/powerpoint/2010/main" val="37553430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C489BDE2-EBBE-4ADD-80BB-4E94483584AB}"/>
              </a:ext>
            </a:extLst>
          </p:cNvPr>
          <p:cNvSpPr>
            <a:spLocks noGrp="1"/>
          </p:cNvSpPr>
          <p:nvPr>
            <p:ph type="dt" sz="half" idx="10"/>
          </p:nvPr>
        </p:nvSpPr>
        <p:spPr/>
        <p:txBody>
          <a:bodyPr/>
          <a:lstStyle/>
          <a:p>
            <a:fld id="{4ACCDE61-EDC8-4A28-AFC1-4706F523FDB1}" type="datetimeFigureOut">
              <a:rPr kumimoji="1" lang="ja-JP" altLang="en-US" smtClean="0"/>
              <a:t>2022/7/9</a:t>
            </a:fld>
            <a:endParaRPr kumimoji="1" lang="ja-JP" altLang="en-US"/>
          </a:p>
        </p:txBody>
      </p:sp>
      <p:sp>
        <p:nvSpPr>
          <p:cNvPr id="3" name="フッター プレースホルダー 2">
            <a:extLst>
              <a:ext uri="{FF2B5EF4-FFF2-40B4-BE49-F238E27FC236}">
                <a16:creationId xmlns:a16="http://schemas.microsoft.com/office/drawing/2014/main" id="{1F863A11-32D2-45B3-925D-5D78A299D769}"/>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CB14153B-22A9-4A92-87DD-6C7723DDFED9}"/>
              </a:ext>
            </a:extLst>
          </p:cNvPr>
          <p:cNvSpPr>
            <a:spLocks noGrp="1"/>
          </p:cNvSpPr>
          <p:nvPr>
            <p:ph type="sldNum" sz="quarter" idx="12"/>
          </p:nvPr>
        </p:nvSpPr>
        <p:spPr/>
        <p:txBody>
          <a:bodyPr/>
          <a:lstStyle/>
          <a:p>
            <a:fld id="{38DF159B-9B8C-4DEB-A058-A826EF64EA13}" type="slidenum">
              <a:rPr kumimoji="1" lang="ja-JP" altLang="en-US" smtClean="0"/>
              <a:t>‹#›</a:t>
            </a:fld>
            <a:endParaRPr kumimoji="1" lang="ja-JP" altLang="en-US"/>
          </a:p>
        </p:txBody>
      </p:sp>
    </p:spTree>
    <p:extLst>
      <p:ext uri="{BB962C8B-B14F-4D97-AF65-F5344CB8AC3E}">
        <p14:creationId xmlns:p14="http://schemas.microsoft.com/office/powerpoint/2010/main" val="1293923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9AFEA22-5F5C-48EA-81A7-A53420CB9ADA}"/>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88B95941-6D06-4CAA-BC03-9E40E8C5358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D0368558-94A8-453E-A898-2FAD1C2F27D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E7E3AB6C-87E5-4280-9F32-05E546108CA6}"/>
              </a:ext>
            </a:extLst>
          </p:cNvPr>
          <p:cNvSpPr>
            <a:spLocks noGrp="1"/>
          </p:cNvSpPr>
          <p:nvPr>
            <p:ph type="dt" sz="half" idx="10"/>
          </p:nvPr>
        </p:nvSpPr>
        <p:spPr/>
        <p:txBody>
          <a:bodyPr/>
          <a:lstStyle/>
          <a:p>
            <a:fld id="{4ACCDE61-EDC8-4A28-AFC1-4706F523FDB1}" type="datetimeFigureOut">
              <a:rPr kumimoji="1" lang="ja-JP" altLang="en-US" smtClean="0"/>
              <a:t>2022/7/9</a:t>
            </a:fld>
            <a:endParaRPr kumimoji="1" lang="ja-JP" altLang="en-US"/>
          </a:p>
        </p:txBody>
      </p:sp>
      <p:sp>
        <p:nvSpPr>
          <p:cNvPr id="6" name="フッター プレースホルダー 5">
            <a:extLst>
              <a:ext uri="{FF2B5EF4-FFF2-40B4-BE49-F238E27FC236}">
                <a16:creationId xmlns:a16="http://schemas.microsoft.com/office/drawing/2014/main" id="{98745ADD-D9E1-4F86-B559-6467274E7950}"/>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93469FCF-61F4-42E5-BF6C-1C7C93531365}"/>
              </a:ext>
            </a:extLst>
          </p:cNvPr>
          <p:cNvSpPr>
            <a:spLocks noGrp="1"/>
          </p:cNvSpPr>
          <p:nvPr>
            <p:ph type="sldNum" sz="quarter" idx="12"/>
          </p:nvPr>
        </p:nvSpPr>
        <p:spPr/>
        <p:txBody>
          <a:bodyPr/>
          <a:lstStyle/>
          <a:p>
            <a:fld id="{38DF159B-9B8C-4DEB-A058-A826EF64EA13}" type="slidenum">
              <a:rPr kumimoji="1" lang="ja-JP" altLang="en-US" smtClean="0"/>
              <a:t>‹#›</a:t>
            </a:fld>
            <a:endParaRPr kumimoji="1" lang="ja-JP" altLang="en-US"/>
          </a:p>
        </p:txBody>
      </p:sp>
    </p:spTree>
    <p:extLst>
      <p:ext uri="{BB962C8B-B14F-4D97-AF65-F5344CB8AC3E}">
        <p14:creationId xmlns:p14="http://schemas.microsoft.com/office/powerpoint/2010/main" val="6028249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E14A7D6-0B8F-451D-90A6-5A29484B0322}"/>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EDD1641A-3878-4692-8E99-76CE8B91D9B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a:extLst>
              <a:ext uri="{FF2B5EF4-FFF2-40B4-BE49-F238E27FC236}">
                <a16:creationId xmlns:a16="http://schemas.microsoft.com/office/drawing/2014/main" id="{4785AB20-25A5-49B5-B40D-EFD82AD177E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94CFF307-4456-4A05-AF16-17D6D0FC1140}"/>
              </a:ext>
            </a:extLst>
          </p:cNvPr>
          <p:cNvSpPr>
            <a:spLocks noGrp="1"/>
          </p:cNvSpPr>
          <p:nvPr>
            <p:ph type="dt" sz="half" idx="10"/>
          </p:nvPr>
        </p:nvSpPr>
        <p:spPr/>
        <p:txBody>
          <a:bodyPr/>
          <a:lstStyle/>
          <a:p>
            <a:fld id="{4ACCDE61-EDC8-4A28-AFC1-4706F523FDB1}" type="datetimeFigureOut">
              <a:rPr kumimoji="1" lang="ja-JP" altLang="en-US" smtClean="0"/>
              <a:t>2022/7/9</a:t>
            </a:fld>
            <a:endParaRPr kumimoji="1" lang="ja-JP" altLang="en-US"/>
          </a:p>
        </p:txBody>
      </p:sp>
      <p:sp>
        <p:nvSpPr>
          <p:cNvPr id="6" name="フッター プレースホルダー 5">
            <a:extLst>
              <a:ext uri="{FF2B5EF4-FFF2-40B4-BE49-F238E27FC236}">
                <a16:creationId xmlns:a16="http://schemas.microsoft.com/office/drawing/2014/main" id="{F6EEAC59-8A40-4C3D-9618-5F76169E9DEF}"/>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627DAE3B-EBB8-4769-A758-63D1ED79B8C5}"/>
              </a:ext>
            </a:extLst>
          </p:cNvPr>
          <p:cNvSpPr>
            <a:spLocks noGrp="1"/>
          </p:cNvSpPr>
          <p:nvPr>
            <p:ph type="sldNum" sz="quarter" idx="12"/>
          </p:nvPr>
        </p:nvSpPr>
        <p:spPr/>
        <p:txBody>
          <a:bodyPr/>
          <a:lstStyle/>
          <a:p>
            <a:fld id="{38DF159B-9B8C-4DEB-A058-A826EF64EA13}" type="slidenum">
              <a:rPr kumimoji="1" lang="ja-JP" altLang="en-US" smtClean="0"/>
              <a:t>‹#›</a:t>
            </a:fld>
            <a:endParaRPr kumimoji="1" lang="ja-JP" altLang="en-US"/>
          </a:p>
        </p:txBody>
      </p:sp>
    </p:spTree>
    <p:extLst>
      <p:ext uri="{BB962C8B-B14F-4D97-AF65-F5344CB8AC3E}">
        <p14:creationId xmlns:p14="http://schemas.microsoft.com/office/powerpoint/2010/main" val="38598276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E5EF3E6B-D04C-47D1-A6E3-6C6048989AF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733EB71C-3B70-45E5-B3D5-B6D40860831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21EE7E03-6E81-4C3E-B1ED-3B707D330A4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ACCDE61-EDC8-4A28-AFC1-4706F523FDB1}" type="datetimeFigureOut">
              <a:rPr kumimoji="1" lang="ja-JP" altLang="en-US" smtClean="0"/>
              <a:t>2022/7/9</a:t>
            </a:fld>
            <a:endParaRPr kumimoji="1" lang="ja-JP" altLang="en-US"/>
          </a:p>
        </p:txBody>
      </p:sp>
      <p:sp>
        <p:nvSpPr>
          <p:cNvPr id="5" name="フッター プレースホルダー 4">
            <a:extLst>
              <a:ext uri="{FF2B5EF4-FFF2-40B4-BE49-F238E27FC236}">
                <a16:creationId xmlns:a16="http://schemas.microsoft.com/office/drawing/2014/main" id="{426E9BBC-F701-4795-9BE2-64B5C4470BC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a:extLst>
              <a:ext uri="{FF2B5EF4-FFF2-40B4-BE49-F238E27FC236}">
                <a16:creationId xmlns:a16="http://schemas.microsoft.com/office/drawing/2014/main" id="{D0D964A6-2757-4082-9BA7-EE58E7DE005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8DF159B-9B8C-4DEB-A058-A826EF64EA13}" type="slidenum">
              <a:rPr kumimoji="1" lang="ja-JP" altLang="en-US" smtClean="0"/>
              <a:t>‹#›</a:t>
            </a:fld>
            <a:endParaRPr kumimoji="1" lang="ja-JP" altLang="en-US"/>
          </a:p>
        </p:txBody>
      </p:sp>
    </p:spTree>
    <p:extLst>
      <p:ext uri="{BB962C8B-B14F-4D97-AF65-F5344CB8AC3E}">
        <p14:creationId xmlns:p14="http://schemas.microsoft.com/office/powerpoint/2010/main" val="255363289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5EC0B37E-BFFE-4F6F-9178-A532F076AD6D}"/>
              </a:ext>
            </a:extLst>
          </p:cNvPr>
          <p:cNvSpPr txBox="1"/>
          <p:nvPr/>
        </p:nvSpPr>
        <p:spPr>
          <a:xfrm>
            <a:off x="0" y="0"/>
            <a:ext cx="12192000" cy="6858000"/>
          </a:xfrm>
          <a:prstGeom prst="rect">
            <a:avLst/>
          </a:prstGeom>
          <a:blipFill>
            <a:blip r:embed="rId2"/>
            <a:stretch>
              <a:fillRect l="-2825" t="-1620" r="-3341" b="-800"/>
            </a:stretch>
          </a:blipFill>
        </p:spPr>
        <p:txBody>
          <a:bodyPr wrap="square" lIns="720000" tIns="360000" rIns="720000" bIns="360000" rtlCol="0">
            <a:noAutofit/>
          </a:bodyPr>
          <a:lstStyle/>
          <a:p>
            <a:pPr algn="ctr"/>
            <a:r>
              <a:rPr lang="ja-JP" altLang="en-US" sz="4000" dirty="0">
                <a:solidFill>
                  <a:srgbClr val="FFC000"/>
                </a:solidFill>
                <a:effectLst>
                  <a:outerShdw blurRad="38100" dist="38100" dir="2700000" algn="tl">
                    <a:srgbClr val="000000">
                      <a:alpha val="43137"/>
                    </a:srgbClr>
                  </a:outerShdw>
                </a:effectLst>
                <a:latin typeface="HG正楷書体-PRO" panose="03000600000000000000" pitchFamily="66" charset="-128"/>
                <a:ea typeface="HG正楷書体-PRO" panose="03000600000000000000" pitchFamily="66" charset="-128"/>
              </a:rPr>
              <a:t>「いつ」と「どのくらいの時間」</a:t>
            </a:r>
            <a:endParaRPr kumimoji="1" lang="en-US" altLang="zh-CN" sz="4000" dirty="0">
              <a:solidFill>
                <a:srgbClr val="FFC000"/>
              </a:solidFill>
              <a:effectLst>
                <a:outerShdw blurRad="38100" dist="38100" dir="2700000" algn="tl">
                  <a:srgbClr val="000000">
                    <a:alpha val="43137"/>
                  </a:srgbClr>
                </a:outerShdw>
              </a:effectLst>
              <a:latin typeface="HG正楷書体-PRO" panose="03000600000000000000" pitchFamily="66" charset="-128"/>
              <a:ea typeface="HG正楷書体-PRO" panose="03000600000000000000" pitchFamily="66" charset="-128"/>
            </a:endParaRPr>
          </a:p>
          <a:p>
            <a:pPr algn="ctr"/>
            <a:endParaRPr lang="en-US" altLang="ja-JP" sz="1400" dirty="0">
              <a:solidFill>
                <a:schemeClr val="bg1"/>
              </a:solidFill>
              <a:latin typeface="FangSong" panose="02010609060101010101" pitchFamily="49" charset="-122"/>
              <a:ea typeface="FangSong" panose="02010609060101010101" pitchFamily="49" charset="-122"/>
            </a:endParaRPr>
          </a:p>
          <a:p>
            <a:pPr marL="538163"/>
            <a:r>
              <a:rPr lang="ja-JP" altLang="en-US" sz="2400" dirty="0">
                <a:solidFill>
                  <a:schemeClr val="bg1"/>
                </a:solidFill>
                <a:latin typeface="HG正楷書体-PRO" panose="03000600000000000000" pitchFamily="66" charset="-128"/>
                <a:ea typeface="HG正楷書体-PRO" panose="03000600000000000000" pitchFamily="66" charset="-128"/>
              </a:rPr>
              <a:t>　中国語ではある動作がいつ行われたかとどのくらいの時間行われたかを表現する場合、語順が異なります。</a:t>
            </a:r>
            <a:endParaRPr lang="en-US" altLang="ja-JP" sz="2400" dirty="0">
              <a:solidFill>
                <a:schemeClr val="bg1"/>
              </a:solidFill>
              <a:latin typeface="HG正楷書体-PRO" panose="03000600000000000000" pitchFamily="66" charset="-128"/>
              <a:ea typeface="HG正楷書体-PRO" panose="03000600000000000000" pitchFamily="66" charset="-128"/>
            </a:endParaRPr>
          </a:p>
          <a:p>
            <a:pPr marL="538163"/>
            <a:endParaRPr lang="en-US" altLang="ja-JP" sz="2400" dirty="0">
              <a:solidFill>
                <a:schemeClr val="bg1"/>
              </a:solidFill>
              <a:latin typeface="HG正楷書体-PRO" panose="03000600000000000000" pitchFamily="66" charset="-128"/>
              <a:ea typeface="HG正楷書体-PRO" panose="03000600000000000000" pitchFamily="66" charset="-128"/>
            </a:endParaRPr>
          </a:p>
          <a:p>
            <a:pPr marL="538163"/>
            <a:r>
              <a:rPr lang="ja-JP" altLang="en-US" sz="2400" dirty="0">
                <a:solidFill>
                  <a:schemeClr val="bg1"/>
                </a:solidFill>
                <a:latin typeface="HG正楷書体-PRO" panose="03000600000000000000" pitchFamily="66" charset="-128"/>
                <a:ea typeface="HG正楷書体-PRO" panose="03000600000000000000" pitchFamily="66" charset="-128"/>
              </a:rPr>
              <a:t>あなたは何時に寝ますか？</a:t>
            </a:r>
            <a:r>
              <a:rPr lang="en-US" altLang="ja-JP" sz="2400" dirty="0">
                <a:solidFill>
                  <a:schemeClr val="bg1"/>
                </a:solidFill>
                <a:latin typeface="HG正楷書体-PRO" panose="03000600000000000000" pitchFamily="66" charset="-128"/>
                <a:ea typeface="HG正楷書体-PRO" panose="03000600000000000000" pitchFamily="66" charset="-128"/>
              </a:rPr>
              <a:t>‥‥</a:t>
            </a:r>
            <a:r>
              <a:rPr lang="ja-JP" altLang="en-US" sz="2400" dirty="0">
                <a:solidFill>
                  <a:schemeClr val="bg1"/>
                </a:solidFill>
                <a:latin typeface="HG正楷書体-PRO" panose="03000600000000000000" pitchFamily="66" charset="-128"/>
                <a:ea typeface="HG正楷書体-PRO" panose="03000600000000000000" pitchFamily="66" charset="-128"/>
              </a:rPr>
              <a:t>「いつ」は動詞の前</a:t>
            </a:r>
            <a:endParaRPr lang="en-US" altLang="ja-JP" sz="2400" dirty="0">
              <a:solidFill>
                <a:schemeClr val="bg1"/>
              </a:solidFill>
              <a:latin typeface="HG正楷書体-PRO" panose="03000600000000000000" pitchFamily="66" charset="-128"/>
              <a:ea typeface="HG正楷書体-PRO" panose="03000600000000000000" pitchFamily="66" charset="-128"/>
            </a:endParaRPr>
          </a:p>
          <a:p>
            <a:pPr marL="538163"/>
            <a:endParaRPr lang="en-US" altLang="ja-JP" sz="800" dirty="0">
              <a:solidFill>
                <a:schemeClr val="bg1"/>
              </a:solidFill>
              <a:latin typeface="HG正楷書体-PRO" panose="03000600000000000000" pitchFamily="66" charset="-128"/>
              <a:ea typeface="HG正楷書体-PRO" panose="03000600000000000000" pitchFamily="66" charset="-128"/>
            </a:endParaRPr>
          </a:p>
          <a:p>
            <a:pPr marL="538163" indent="-538163"/>
            <a:r>
              <a:rPr lang="en-US" altLang="zh-CN" sz="3600" dirty="0">
                <a:solidFill>
                  <a:schemeClr val="bg1"/>
                </a:solidFill>
                <a:effectLst>
                  <a:outerShdw blurRad="38100" dist="38100" dir="2700000" algn="tl">
                    <a:srgbClr val="000000">
                      <a:alpha val="43137"/>
                    </a:srgbClr>
                  </a:outerShdw>
                </a:effectLst>
                <a:latin typeface="FangSong" panose="02010609060101010101" pitchFamily="49" charset="-122"/>
                <a:ea typeface="FangSong" panose="02010609060101010101" pitchFamily="49" charset="-122"/>
              </a:rPr>
              <a:t>	</a:t>
            </a:r>
            <a:r>
              <a:rPr lang="zh-CN" altLang="en-US" sz="3600" dirty="0">
                <a:solidFill>
                  <a:schemeClr val="bg1"/>
                </a:solidFill>
                <a:effectLst>
                  <a:outerShdw blurRad="38100" dist="38100" dir="2700000" algn="tl">
                    <a:srgbClr val="000000">
                      <a:alpha val="43137"/>
                    </a:srgbClr>
                  </a:outerShdw>
                </a:effectLst>
                <a:latin typeface="FangSong" panose="02010609060101010101" pitchFamily="49" charset="-122"/>
                <a:ea typeface="FangSong" panose="02010609060101010101" pitchFamily="49" charset="-122"/>
              </a:rPr>
              <a:t>你</a:t>
            </a:r>
            <a:r>
              <a:rPr lang="en-US" altLang="ja-JP" sz="3600" dirty="0">
                <a:solidFill>
                  <a:srgbClr val="FFC000"/>
                </a:solidFill>
                <a:effectLst>
                  <a:outerShdw blurRad="38100" dist="38100" dir="2700000" algn="tl">
                    <a:srgbClr val="000000">
                      <a:alpha val="43137"/>
                    </a:srgbClr>
                  </a:outerShdw>
                </a:effectLst>
                <a:latin typeface="FangSong" panose="02010609060101010101" pitchFamily="49" charset="-122"/>
                <a:ea typeface="FangSong" panose="02010609060101010101" pitchFamily="49" charset="-122"/>
              </a:rPr>
              <a:t>〈</a:t>
            </a:r>
            <a:r>
              <a:rPr lang="zh-CN" altLang="en-US" sz="3600" dirty="0">
                <a:solidFill>
                  <a:schemeClr val="bg1"/>
                </a:solidFill>
                <a:effectLst>
                  <a:outerShdw blurRad="38100" dist="38100" dir="2700000" algn="tl">
                    <a:srgbClr val="000000">
                      <a:alpha val="43137"/>
                    </a:srgbClr>
                  </a:outerShdw>
                </a:effectLst>
                <a:latin typeface="FangSong" panose="02010609060101010101" pitchFamily="49" charset="-122"/>
                <a:ea typeface="FangSong" panose="02010609060101010101" pitchFamily="49" charset="-122"/>
              </a:rPr>
              <a:t>几  点</a:t>
            </a:r>
            <a:r>
              <a:rPr lang="en-US" altLang="ja-JP" sz="3600" dirty="0">
                <a:solidFill>
                  <a:srgbClr val="FFC000"/>
                </a:solidFill>
                <a:effectLst>
                  <a:outerShdw blurRad="38100" dist="38100" dir="2700000" algn="tl">
                    <a:srgbClr val="000000">
                      <a:alpha val="43137"/>
                    </a:srgbClr>
                  </a:outerShdw>
                </a:effectLst>
                <a:latin typeface="FangSong" panose="02010609060101010101" pitchFamily="49" charset="-122"/>
                <a:ea typeface="FangSong" panose="02010609060101010101" pitchFamily="49" charset="-122"/>
              </a:rPr>
              <a:t>〉</a:t>
            </a:r>
            <a:r>
              <a:rPr lang="zh-CN" altLang="en-US" sz="3600" u="sng" dirty="0">
                <a:solidFill>
                  <a:schemeClr val="bg1"/>
                </a:solidFill>
                <a:effectLst>
                  <a:outerShdw blurRad="38100" dist="38100" dir="2700000" algn="tl">
                    <a:srgbClr val="000000">
                      <a:alpha val="43137"/>
                    </a:srgbClr>
                  </a:outerShdw>
                </a:effectLst>
                <a:uFill>
                  <a:solidFill>
                    <a:srgbClr val="FFC000"/>
                  </a:solidFill>
                </a:uFill>
                <a:latin typeface="FangSong" panose="02010609060101010101" pitchFamily="49" charset="-122"/>
                <a:ea typeface="FangSong" panose="02010609060101010101" pitchFamily="49" charset="-122"/>
              </a:rPr>
              <a:t>睡</a:t>
            </a:r>
            <a:r>
              <a:rPr lang="zh-CN" altLang="en-US" sz="3600" dirty="0">
                <a:solidFill>
                  <a:schemeClr val="bg1"/>
                </a:solidFill>
                <a:effectLst>
                  <a:outerShdw blurRad="38100" dist="38100" dir="2700000" algn="tl">
                    <a:srgbClr val="000000">
                      <a:alpha val="43137"/>
                    </a:srgbClr>
                  </a:outerShdw>
                </a:effectLst>
                <a:latin typeface="FangSong" panose="02010609060101010101" pitchFamily="49" charset="-122"/>
                <a:ea typeface="FangSong" panose="02010609060101010101" pitchFamily="49" charset="-122"/>
              </a:rPr>
              <a:t>  觉？</a:t>
            </a:r>
            <a:endParaRPr lang="en-US" altLang="zh-CN" sz="3600" dirty="0">
              <a:solidFill>
                <a:schemeClr val="bg1"/>
              </a:solidFill>
              <a:effectLst>
                <a:outerShdw blurRad="38100" dist="38100" dir="2700000" algn="tl">
                  <a:srgbClr val="000000">
                    <a:alpha val="43137"/>
                  </a:srgbClr>
                </a:outerShdw>
              </a:effectLst>
              <a:latin typeface="FangSong" panose="02010609060101010101" pitchFamily="49" charset="-122"/>
              <a:ea typeface="FangSong" panose="02010609060101010101" pitchFamily="49" charset="-122"/>
            </a:endParaRPr>
          </a:p>
          <a:p>
            <a:pPr marL="538163" indent="-538163"/>
            <a:r>
              <a:rPr lang="en-US" altLang="zh-CN" sz="2400" dirty="0">
                <a:solidFill>
                  <a:schemeClr val="bg1"/>
                </a:solidFill>
                <a:effectLst>
                  <a:outerShdw blurRad="38100" dist="38100" dir="2700000" algn="tl">
                    <a:srgbClr val="000000">
                      <a:alpha val="43137"/>
                    </a:srgbClr>
                  </a:outerShdw>
                </a:effectLst>
                <a:latin typeface="Courier New" panose="02070309020205020404" pitchFamily="49" charset="0"/>
                <a:ea typeface="FangSong" panose="02010609060101010101" pitchFamily="49" charset="-122"/>
                <a:cs typeface="Courier New" panose="02070309020205020404" pitchFamily="49" charset="0"/>
              </a:rPr>
              <a:t>	</a:t>
            </a:r>
            <a:r>
              <a:rPr lang="en-US" altLang="ja-JP" sz="2400" dirty="0" err="1">
                <a:solidFill>
                  <a:schemeClr val="bg1"/>
                </a:solidFill>
                <a:effectLst>
                  <a:outerShdw blurRad="38100" dist="38100" dir="2700000" algn="tl">
                    <a:srgbClr val="000000">
                      <a:alpha val="43137"/>
                    </a:srgbClr>
                  </a:outerShdw>
                </a:effectLst>
                <a:latin typeface="Courier New" panose="02070309020205020404" pitchFamily="49" charset="0"/>
                <a:ea typeface="FangSong" panose="02010609060101010101" pitchFamily="49" charset="-122"/>
                <a:cs typeface="Courier New" panose="02070309020205020404" pitchFamily="49" charset="0"/>
              </a:rPr>
              <a:t>Nǐ</a:t>
            </a:r>
            <a:r>
              <a:rPr lang="en-US" altLang="ja-JP" sz="2400" dirty="0">
                <a:solidFill>
                  <a:schemeClr val="bg1"/>
                </a:solidFill>
                <a:effectLst>
                  <a:outerShdw blurRad="38100" dist="38100" dir="2700000" algn="tl">
                    <a:srgbClr val="000000">
                      <a:alpha val="43137"/>
                    </a:srgbClr>
                  </a:outerShdw>
                </a:effectLst>
                <a:latin typeface="Courier New" panose="02070309020205020404" pitchFamily="49" charset="0"/>
                <a:ea typeface="FangSong" panose="02010609060101010101" pitchFamily="49" charset="-122"/>
                <a:cs typeface="Courier New" panose="02070309020205020404" pitchFamily="49" charset="0"/>
              </a:rPr>
              <a:t>   </a:t>
            </a:r>
            <a:r>
              <a:rPr lang="en-US" altLang="ja-JP" sz="2400" dirty="0" err="1">
                <a:solidFill>
                  <a:schemeClr val="bg1"/>
                </a:solidFill>
                <a:effectLst>
                  <a:outerShdw blurRad="38100" dist="38100" dir="2700000" algn="tl">
                    <a:srgbClr val="000000">
                      <a:alpha val="43137"/>
                    </a:srgbClr>
                  </a:outerShdw>
                </a:effectLst>
                <a:latin typeface="Courier New" panose="02070309020205020404" pitchFamily="49" charset="0"/>
                <a:ea typeface="FangSong" panose="02010609060101010101" pitchFamily="49" charset="-122"/>
                <a:cs typeface="Courier New" panose="02070309020205020404" pitchFamily="49" charset="0"/>
              </a:rPr>
              <a:t>jǐ</a:t>
            </a:r>
            <a:r>
              <a:rPr lang="en-US" altLang="ja-JP" sz="2400" dirty="0">
                <a:solidFill>
                  <a:schemeClr val="bg1"/>
                </a:solidFill>
                <a:effectLst>
                  <a:outerShdw blurRad="38100" dist="38100" dir="2700000" algn="tl">
                    <a:srgbClr val="000000">
                      <a:alpha val="43137"/>
                    </a:srgbClr>
                  </a:outerShdw>
                </a:effectLst>
                <a:latin typeface="Courier New" panose="02070309020205020404" pitchFamily="49" charset="0"/>
                <a:ea typeface="FangSong" panose="02010609060101010101" pitchFamily="49" charset="-122"/>
                <a:cs typeface="Courier New" panose="02070309020205020404" pitchFamily="49" charset="0"/>
              </a:rPr>
              <a:t>  </a:t>
            </a:r>
            <a:r>
              <a:rPr lang="en-US" altLang="ja-JP" sz="2400" dirty="0" err="1">
                <a:solidFill>
                  <a:schemeClr val="bg1"/>
                </a:solidFill>
                <a:effectLst>
                  <a:outerShdw blurRad="38100" dist="38100" dir="2700000" algn="tl">
                    <a:srgbClr val="000000">
                      <a:alpha val="43137"/>
                    </a:srgbClr>
                  </a:outerShdw>
                </a:effectLst>
                <a:latin typeface="Courier New" panose="02070309020205020404" pitchFamily="49" charset="0"/>
                <a:ea typeface="FangSong" panose="02010609060101010101" pitchFamily="49" charset="-122"/>
                <a:cs typeface="Courier New" panose="02070309020205020404" pitchFamily="49" charset="0"/>
              </a:rPr>
              <a:t>diǎn</a:t>
            </a:r>
            <a:r>
              <a:rPr lang="en-US" altLang="ja-JP" sz="2400" dirty="0">
                <a:solidFill>
                  <a:schemeClr val="bg1"/>
                </a:solidFill>
                <a:effectLst>
                  <a:outerShdw blurRad="38100" dist="38100" dir="2700000" algn="tl">
                    <a:srgbClr val="000000">
                      <a:alpha val="43137"/>
                    </a:srgbClr>
                  </a:outerShdw>
                </a:effectLst>
                <a:latin typeface="Courier New" panose="02070309020205020404" pitchFamily="49" charset="0"/>
                <a:ea typeface="FangSong" panose="02010609060101010101" pitchFamily="49" charset="-122"/>
                <a:cs typeface="Courier New" panose="02070309020205020404" pitchFamily="49" charset="0"/>
              </a:rPr>
              <a:t> </a:t>
            </a:r>
            <a:r>
              <a:rPr lang="en-US" altLang="ja-JP" sz="2400" dirty="0" err="1">
                <a:solidFill>
                  <a:schemeClr val="bg1"/>
                </a:solidFill>
                <a:effectLst>
                  <a:outerShdw blurRad="38100" dist="38100" dir="2700000" algn="tl">
                    <a:srgbClr val="000000">
                      <a:alpha val="43137"/>
                    </a:srgbClr>
                  </a:outerShdw>
                </a:effectLst>
                <a:latin typeface="Courier New" panose="02070309020205020404" pitchFamily="49" charset="0"/>
                <a:ea typeface="FangSong" panose="02010609060101010101" pitchFamily="49" charset="-122"/>
                <a:cs typeface="Courier New" panose="02070309020205020404" pitchFamily="49" charset="0"/>
              </a:rPr>
              <a:t>shuì</a:t>
            </a:r>
            <a:r>
              <a:rPr lang="en-US" altLang="ja-JP" sz="2400" dirty="0">
                <a:solidFill>
                  <a:schemeClr val="bg1"/>
                </a:solidFill>
                <a:effectLst>
                  <a:outerShdw blurRad="38100" dist="38100" dir="2700000" algn="tl">
                    <a:srgbClr val="000000">
                      <a:alpha val="43137"/>
                    </a:srgbClr>
                  </a:outerShdw>
                </a:effectLst>
                <a:latin typeface="Courier New" panose="02070309020205020404" pitchFamily="49" charset="0"/>
                <a:ea typeface="FangSong" panose="02010609060101010101" pitchFamily="49" charset="-122"/>
                <a:cs typeface="Courier New" panose="02070309020205020404" pitchFamily="49" charset="0"/>
              </a:rPr>
              <a:t> </a:t>
            </a:r>
            <a:r>
              <a:rPr lang="en-US" altLang="ja-JP" sz="2400" dirty="0" err="1">
                <a:solidFill>
                  <a:schemeClr val="bg1"/>
                </a:solidFill>
                <a:effectLst>
                  <a:outerShdw blurRad="38100" dist="38100" dir="2700000" algn="tl">
                    <a:srgbClr val="000000">
                      <a:alpha val="43137"/>
                    </a:srgbClr>
                  </a:outerShdw>
                </a:effectLst>
                <a:latin typeface="Courier New" panose="02070309020205020404" pitchFamily="49" charset="0"/>
                <a:ea typeface="FangSong" panose="02010609060101010101" pitchFamily="49" charset="-122"/>
                <a:cs typeface="Courier New" panose="02070309020205020404" pitchFamily="49" charset="0"/>
              </a:rPr>
              <a:t>jiào</a:t>
            </a:r>
            <a:r>
              <a:rPr lang="en-US" altLang="ja-JP" sz="2400" dirty="0">
                <a:solidFill>
                  <a:schemeClr val="bg1"/>
                </a:solidFill>
                <a:effectLst>
                  <a:outerShdw blurRad="38100" dist="38100" dir="2700000" algn="tl">
                    <a:srgbClr val="000000">
                      <a:alpha val="43137"/>
                    </a:srgbClr>
                  </a:outerShdw>
                </a:effectLst>
                <a:latin typeface="Courier New" panose="02070309020205020404" pitchFamily="49" charset="0"/>
                <a:ea typeface="FangSong" panose="02010609060101010101" pitchFamily="49" charset="-122"/>
                <a:cs typeface="Courier New" panose="02070309020205020404" pitchFamily="49" charset="0"/>
              </a:rPr>
              <a:t>?</a:t>
            </a:r>
            <a:endParaRPr lang="en-US" altLang="zh-CN" sz="2400" dirty="0">
              <a:solidFill>
                <a:schemeClr val="bg1"/>
              </a:solidFill>
              <a:effectLst>
                <a:outerShdw blurRad="38100" dist="38100" dir="2700000" algn="tl">
                  <a:srgbClr val="000000">
                    <a:alpha val="43137"/>
                  </a:srgbClr>
                </a:outerShdw>
              </a:effectLst>
              <a:latin typeface="Courier New" panose="02070309020205020404" pitchFamily="49" charset="0"/>
              <a:ea typeface="FangSong" panose="02010609060101010101" pitchFamily="49" charset="-122"/>
              <a:cs typeface="Courier New" panose="02070309020205020404" pitchFamily="49" charset="0"/>
            </a:endParaRPr>
          </a:p>
          <a:p>
            <a:pPr marL="538163" indent="-538163"/>
            <a:endParaRPr lang="en-US" altLang="ja-JP" sz="2000" dirty="0">
              <a:solidFill>
                <a:srgbClr val="C00000"/>
              </a:solidFill>
              <a:effectLst>
                <a:outerShdw blurRad="38100" dist="38100" dir="2700000" algn="tl">
                  <a:srgbClr val="000000">
                    <a:alpha val="43137"/>
                  </a:srgbClr>
                </a:outerShdw>
              </a:effectLst>
              <a:latin typeface="FangSong" panose="02010609060101010101" pitchFamily="49" charset="-122"/>
              <a:ea typeface="FangSong" panose="02010609060101010101" pitchFamily="49" charset="-122"/>
            </a:endParaRPr>
          </a:p>
          <a:p>
            <a:pPr marL="538163"/>
            <a:r>
              <a:rPr lang="ja-JP" altLang="en-US" sz="2400" dirty="0">
                <a:solidFill>
                  <a:schemeClr val="bg1"/>
                </a:solidFill>
                <a:latin typeface="HG正楷書体-PRO" panose="03000600000000000000" pitchFamily="66" charset="-128"/>
                <a:ea typeface="HG正楷書体-PRO" panose="03000600000000000000" pitchFamily="66" charset="-128"/>
              </a:rPr>
              <a:t>あなたは何時間寝ますか？</a:t>
            </a:r>
            <a:r>
              <a:rPr lang="en-US" altLang="ja-JP" sz="2400" dirty="0">
                <a:solidFill>
                  <a:schemeClr val="bg1"/>
                </a:solidFill>
                <a:latin typeface="HG正楷書体-PRO" panose="03000600000000000000" pitchFamily="66" charset="-128"/>
                <a:ea typeface="HG正楷書体-PRO" panose="03000600000000000000" pitchFamily="66" charset="-128"/>
              </a:rPr>
              <a:t>‥‥</a:t>
            </a:r>
            <a:r>
              <a:rPr lang="ja-JP" altLang="en-US" sz="2400" dirty="0">
                <a:solidFill>
                  <a:schemeClr val="bg1"/>
                </a:solidFill>
                <a:latin typeface="HG正楷書体-PRO" panose="03000600000000000000" pitchFamily="66" charset="-128"/>
                <a:ea typeface="HG正楷書体-PRO" panose="03000600000000000000" pitchFamily="66" charset="-128"/>
              </a:rPr>
              <a:t>「どのくらいの時間」は動詞の後</a:t>
            </a:r>
            <a:endParaRPr lang="en-US" altLang="ja-JP" sz="2400" dirty="0">
              <a:solidFill>
                <a:schemeClr val="bg1"/>
              </a:solidFill>
              <a:latin typeface="HG正楷書体-PRO" panose="03000600000000000000" pitchFamily="66" charset="-128"/>
              <a:ea typeface="HG正楷書体-PRO" panose="03000600000000000000" pitchFamily="66" charset="-128"/>
            </a:endParaRPr>
          </a:p>
          <a:p>
            <a:pPr marL="538163"/>
            <a:endParaRPr lang="en-US" altLang="ja-JP" sz="800" dirty="0">
              <a:solidFill>
                <a:schemeClr val="bg1"/>
              </a:solidFill>
              <a:latin typeface="HG正楷書体-PRO" panose="03000600000000000000" pitchFamily="66" charset="-128"/>
              <a:ea typeface="HG正楷書体-PRO" panose="03000600000000000000" pitchFamily="66" charset="-128"/>
            </a:endParaRPr>
          </a:p>
          <a:p>
            <a:pPr marL="538163" indent="-538163"/>
            <a:r>
              <a:rPr lang="en-US" altLang="zh-CN" sz="3600" dirty="0">
                <a:solidFill>
                  <a:schemeClr val="bg1"/>
                </a:solidFill>
                <a:effectLst>
                  <a:outerShdw blurRad="38100" dist="38100" dir="2700000" algn="tl">
                    <a:srgbClr val="000000">
                      <a:alpha val="43137"/>
                    </a:srgbClr>
                  </a:outerShdw>
                </a:effectLst>
                <a:latin typeface="FangSong" panose="02010609060101010101" pitchFamily="49" charset="-122"/>
                <a:ea typeface="FangSong" panose="02010609060101010101" pitchFamily="49" charset="-122"/>
              </a:rPr>
              <a:t>	</a:t>
            </a:r>
            <a:r>
              <a:rPr lang="zh-CN" altLang="en-US" sz="3600" dirty="0">
                <a:solidFill>
                  <a:schemeClr val="bg1"/>
                </a:solidFill>
                <a:effectLst>
                  <a:outerShdw blurRad="38100" dist="38100" dir="2700000" algn="tl">
                    <a:srgbClr val="000000">
                      <a:alpha val="43137"/>
                    </a:srgbClr>
                  </a:outerShdw>
                </a:effectLst>
                <a:latin typeface="FangSong" panose="02010609060101010101" pitchFamily="49" charset="-122"/>
                <a:ea typeface="FangSong" panose="02010609060101010101" pitchFamily="49" charset="-122"/>
              </a:rPr>
              <a:t>你 </a:t>
            </a:r>
            <a:r>
              <a:rPr lang="ja-JP" altLang="en-US" sz="3600" dirty="0">
                <a:solidFill>
                  <a:schemeClr val="bg1"/>
                </a:solidFill>
                <a:effectLst>
                  <a:outerShdw blurRad="38100" dist="38100" dir="2700000" algn="tl">
                    <a:srgbClr val="000000">
                      <a:alpha val="43137"/>
                    </a:srgbClr>
                  </a:outerShdw>
                </a:effectLst>
                <a:latin typeface="FangSong" panose="02010609060101010101" pitchFamily="49" charset="-122"/>
                <a:ea typeface="FangSong" panose="02010609060101010101" pitchFamily="49" charset="-122"/>
              </a:rPr>
              <a:t> </a:t>
            </a:r>
            <a:r>
              <a:rPr lang="zh-CN" altLang="en-US" sz="3600" u="sng" dirty="0">
                <a:solidFill>
                  <a:schemeClr val="bg1"/>
                </a:solidFill>
                <a:effectLst>
                  <a:outerShdw blurRad="38100" dist="38100" dir="2700000" algn="tl">
                    <a:srgbClr val="000000">
                      <a:alpha val="43137"/>
                    </a:srgbClr>
                  </a:outerShdw>
                </a:effectLst>
                <a:uFill>
                  <a:solidFill>
                    <a:srgbClr val="FFC000"/>
                  </a:solidFill>
                </a:uFill>
                <a:latin typeface="FangSong" panose="02010609060101010101" pitchFamily="49" charset="-122"/>
                <a:ea typeface="FangSong" panose="02010609060101010101" pitchFamily="49" charset="-122"/>
              </a:rPr>
              <a:t>睡</a:t>
            </a:r>
            <a:r>
              <a:rPr lang="ja-JP" altLang="en-US" sz="3600" dirty="0">
                <a:solidFill>
                  <a:srgbClr val="FFC000"/>
                </a:solidFill>
                <a:effectLst>
                  <a:outerShdw blurRad="38100" dist="38100" dir="2700000" algn="tl">
                    <a:srgbClr val="000000">
                      <a:alpha val="43137"/>
                    </a:srgbClr>
                  </a:outerShdw>
                </a:effectLst>
                <a:uFill>
                  <a:solidFill>
                    <a:srgbClr val="FFC000"/>
                  </a:solidFill>
                </a:uFill>
                <a:latin typeface="FangSong" panose="02010609060101010101" pitchFamily="49" charset="-122"/>
                <a:ea typeface="FangSong" panose="02010609060101010101" pitchFamily="49" charset="-122"/>
              </a:rPr>
              <a:t>［</a:t>
            </a:r>
            <a:r>
              <a:rPr lang="zh-CN" altLang="en-US" sz="3600" dirty="0">
                <a:solidFill>
                  <a:schemeClr val="bg1"/>
                </a:solidFill>
                <a:effectLst>
                  <a:outerShdw blurRad="38100" dist="38100" dir="2700000" algn="tl">
                    <a:srgbClr val="000000">
                      <a:alpha val="43137"/>
                    </a:srgbClr>
                  </a:outerShdw>
                </a:effectLst>
                <a:latin typeface="FangSong" panose="02010609060101010101" pitchFamily="49" charset="-122"/>
                <a:ea typeface="FangSong" panose="02010609060101010101" pitchFamily="49" charset="-122"/>
              </a:rPr>
              <a:t>几  个  小时</a:t>
            </a:r>
            <a:r>
              <a:rPr lang="ja-JP" altLang="en-US" sz="3600" dirty="0">
                <a:solidFill>
                  <a:srgbClr val="FFC000"/>
                </a:solidFill>
                <a:effectLst>
                  <a:outerShdw blurRad="38100" dist="38100" dir="2700000" algn="tl">
                    <a:srgbClr val="000000">
                      <a:alpha val="43137"/>
                    </a:srgbClr>
                  </a:outerShdw>
                </a:effectLst>
                <a:uFill>
                  <a:solidFill>
                    <a:srgbClr val="FFC000"/>
                  </a:solidFill>
                </a:uFill>
                <a:latin typeface="FangSong" panose="02010609060101010101" pitchFamily="49" charset="-122"/>
                <a:ea typeface="FangSong" panose="02010609060101010101" pitchFamily="49" charset="-122"/>
              </a:rPr>
              <a:t>］</a:t>
            </a:r>
            <a:r>
              <a:rPr lang="zh-CN" altLang="en-US" sz="3600" dirty="0">
                <a:solidFill>
                  <a:schemeClr val="bg1"/>
                </a:solidFill>
                <a:effectLst>
                  <a:outerShdw blurRad="38100" dist="38100" dir="2700000" algn="tl">
                    <a:srgbClr val="000000">
                      <a:alpha val="43137"/>
                    </a:srgbClr>
                  </a:outerShdw>
                </a:effectLst>
                <a:latin typeface="FangSong" panose="02010609060101010101" pitchFamily="49" charset="-122"/>
                <a:ea typeface="FangSong" panose="02010609060101010101" pitchFamily="49" charset="-122"/>
              </a:rPr>
              <a:t>？</a:t>
            </a:r>
            <a:endParaRPr lang="en-US" altLang="zh-CN" sz="3600" dirty="0">
              <a:solidFill>
                <a:schemeClr val="bg1"/>
              </a:solidFill>
              <a:effectLst>
                <a:outerShdw blurRad="38100" dist="38100" dir="2700000" algn="tl">
                  <a:srgbClr val="000000">
                    <a:alpha val="43137"/>
                  </a:srgbClr>
                </a:outerShdw>
              </a:effectLst>
              <a:latin typeface="FangSong" panose="02010609060101010101" pitchFamily="49" charset="-122"/>
              <a:ea typeface="FangSong" panose="02010609060101010101" pitchFamily="49" charset="-122"/>
            </a:endParaRPr>
          </a:p>
          <a:p>
            <a:pPr marL="538163" indent="-538163"/>
            <a:r>
              <a:rPr lang="en-US" altLang="zh-CN" sz="2400" dirty="0">
                <a:solidFill>
                  <a:schemeClr val="bg1"/>
                </a:solidFill>
                <a:effectLst>
                  <a:outerShdw blurRad="38100" dist="38100" dir="2700000" algn="tl">
                    <a:srgbClr val="000000">
                      <a:alpha val="43137"/>
                    </a:srgbClr>
                  </a:outerShdw>
                </a:effectLst>
                <a:latin typeface="Courier New" panose="02070309020205020404" pitchFamily="49" charset="0"/>
                <a:ea typeface="FangSong" panose="02010609060101010101" pitchFamily="49" charset="-122"/>
                <a:cs typeface="Courier New" panose="02070309020205020404" pitchFamily="49" charset="0"/>
              </a:rPr>
              <a:t>	</a:t>
            </a:r>
            <a:r>
              <a:rPr lang="en-US" altLang="ja-JP" sz="2400" dirty="0" err="1">
                <a:solidFill>
                  <a:schemeClr val="bg1"/>
                </a:solidFill>
                <a:effectLst>
                  <a:outerShdw blurRad="38100" dist="38100" dir="2700000" algn="tl">
                    <a:srgbClr val="000000">
                      <a:alpha val="43137"/>
                    </a:srgbClr>
                  </a:outerShdw>
                </a:effectLst>
                <a:latin typeface="Courier New" panose="02070309020205020404" pitchFamily="49" charset="0"/>
                <a:ea typeface="FangSong" panose="02010609060101010101" pitchFamily="49" charset="-122"/>
                <a:cs typeface="Courier New" panose="02070309020205020404" pitchFamily="49" charset="0"/>
              </a:rPr>
              <a:t>Nǐ</a:t>
            </a:r>
            <a:r>
              <a:rPr lang="en-US" altLang="ja-JP" sz="2400" dirty="0">
                <a:solidFill>
                  <a:schemeClr val="bg1"/>
                </a:solidFill>
                <a:effectLst>
                  <a:outerShdw blurRad="38100" dist="38100" dir="2700000" algn="tl">
                    <a:srgbClr val="000000">
                      <a:alpha val="43137"/>
                    </a:srgbClr>
                  </a:outerShdw>
                </a:effectLst>
                <a:latin typeface="Courier New" panose="02070309020205020404" pitchFamily="49" charset="0"/>
                <a:ea typeface="FangSong" panose="02010609060101010101" pitchFamily="49" charset="-122"/>
                <a:cs typeface="Courier New" panose="02070309020205020404" pitchFamily="49" charset="0"/>
              </a:rPr>
              <a:t>  </a:t>
            </a:r>
            <a:r>
              <a:rPr lang="en-US" altLang="ja-JP" sz="2400" dirty="0" err="1">
                <a:solidFill>
                  <a:schemeClr val="bg1"/>
                </a:solidFill>
                <a:effectLst>
                  <a:outerShdw blurRad="38100" dist="38100" dir="2700000" algn="tl">
                    <a:srgbClr val="000000">
                      <a:alpha val="43137"/>
                    </a:srgbClr>
                  </a:outerShdw>
                </a:effectLst>
                <a:latin typeface="Courier New" panose="02070309020205020404" pitchFamily="49" charset="0"/>
                <a:ea typeface="FangSong" panose="02010609060101010101" pitchFamily="49" charset="-122"/>
                <a:cs typeface="Courier New" panose="02070309020205020404" pitchFamily="49" charset="0"/>
              </a:rPr>
              <a:t>shuì</a:t>
            </a:r>
            <a:r>
              <a:rPr lang="en-US" altLang="ja-JP" sz="2400" dirty="0">
                <a:solidFill>
                  <a:schemeClr val="bg1"/>
                </a:solidFill>
                <a:effectLst>
                  <a:outerShdw blurRad="38100" dist="38100" dir="2700000" algn="tl">
                    <a:srgbClr val="000000">
                      <a:alpha val="43137"/>
                    </a:srgbClr>
                  </a:outerShdw>
                </a:effectLst>
                <a:latin typeface="Courier New" panose="02070309020205020404" pitchFamily="49" charset="0"/>
                <a:ea typeface="FangSong" panose="02010609060101010101" pitchFamily="49" charset="-122"/>
                <a:cs typeface="Courier New" panose="02070309020205020404" pitchFamily="49" charset="0"/>
              </a:rPr>
              <a:t>  </a:t>
            </a:r>
            <a:r>
              <a:rPr lang="en-US" altLang="ja-JP" sz="2400" dirty="0" err="1">
                <a:solidFill>
                  <a:schemeClr val="bg1"/>
                </a:solidFill>
                <a:effectLst>
                  <a:outerShdw blurRad="38100" dist="38100" dir="2700000" algn="tl">
                    <a:srgbClr val="000000">
                      <a:alpha val="43137"/>
                    </a:srgbClr>
                  </a:outerShdw>
                </a:effectLst>
                <a:latin typeface="Courier New" panose="02070309020205020404" pitchFamily="49" charset="0"/>
                <a:ea typeface="FangSong" panose="02010609060101010101" pitchFamily="49" charset="-122"/>
                <a:cs typeface="Courier New" panose="02070309020205020404" pitchFamily="49" charset="0"/>
              </a:rPr>
              <a:t>jǐ</a:t>
            </a:r>
            <a:r>
              <a:rPr lang="en-US" altLang="ja-JP" sz="2400" dirty="0">
                <a:solidFill>
                  <a:schemeClr val="bg1"/>
                </a:solidFill>
                <a:effectLst>
                  <a:outerShdw blurRad="38100" dist="38100" dir="2700000" algn="tl">
                    <a:srgbClr val="000000">
                      <a:alpha val="43137"/>
                    </a:srgbClr>
                  </a:outerShdw>
                </a:effectLst>
                <a:latin typeface="Courier New" panose="02070309020205020404" pitchFamily="49" charset="0"/>
                <a:ea typeface="FangSong" panose="02010609060101010101" pitchFamily="49" charset="-122"/>
                <a:cs typeface="Courier New" panose="02070309020205020404" pitchFamily="49" charset="0"/>
              </a:rPr>
              <a:t>   </a:t>
            </a:r>
            <a:r>
              <a:rPr lang="en-US" altLang="ja-JP" sz="2400" dirty="0" err="1">
                <a:solidFill>
                  <a:schemeClr val="bg1"/>
                </a:solidFill>
                <a:effectLst>
                  <a:outerShdw blurRad="38100" dist="38100" dir="2700000" algn="tl">
                    <a:srgbClr val="000000">
                      <a:alpha val="43137"/>
                    </a:srgbClr>
                  </a:outerShdw>
                </a:effectLst>
                <a:latin typeface="Courier New" panose="02070309020205020404" pitchFamily="49" charset="0"/>
                <a:ea typeface="FangSong" panose="02010609060101010101" pitchFamily="49" charset="-122"/>
                <a:cs typeface="Courier New" panose="02070309020205020404" pitchFamily="49" charset="0"/>
              </a:rPr>
              <a:t>ge</a:t>
            </a:r>
            <a:r>
              <a:rPr lang="en-US" altLang="ja-JP" sz="2400" dirty="0">
                <a:solidFill>
                  <a:schemeClr val="bg1"/>
                </a:solidFill>
                <a:effectLst>
                  <a:outerShdw blurRad="38100" dist="38100" dir="2700000" algn="tl">
                    <a:srgbClr val="000000">
                      <a:alpha val="43137"/>
                    </a:srgbClr>
                  </a:outerShdw>
                </a:effectLst>
                <a:latin typeface="Courier New" panose="02070309020205020404" pitchFamily="49" charset="0"/>
                <a:ea typeface="FangSong" panose="02010609060101010101" pitchFamily="49" charset="-122"/>
                <a:cs typeface="Courier New" panose="02070309020205020404" pitchFamily="49" charset="0"/>
              </a:rPr>
              <a:t>  </a:t>
            </a:r>
            <a:r>
              <a:rPr lang="en-US" altLang="ja-JP" sz="2400" dirty="0" err="1">
                <a:solidFill>
                  <a:schemeClr val="bg1"/>
                </a:solidFill>
                <a:effectLst>
                  <a:outerShdw blurRad="38100" dist="38100" dir="2700000" algn="tl">
                    <a:srgbClr val="000000">
                      <a:alpha val="43137"/>
                    </a:srgbClr>
                  </a:outerShdw>
                </a:effectLst>
                <a:latin typeface="Courier New" panose="02070309020205020404" pitchFamily="49" charset="0"/>
                <a:ea typeface="FangSong" panose="02010609060101010101" pitchFamily="49" charset="-122"/>
                <a:cs typeface="Courier New" panose="02070309020205020404" pitchFamily="49" charset="0"/>
              </a:rPr>
              <a:t>xiǎoshí</a:t>
            </a:r>
            <a:r>
              <a:rPr lang="en-US" altLang="ja-JP" sz="2400" dirty="0">
                <a:solidFill>
                  <a:schemeClr val="bg1"/>
                </a:solidFill>
                <a:effectLst>
                  <a:outerShdw blurRad="38100" dist="38100" dir="2700000" algn="tl">
                    <a:srgbClr val="000000">
                      <a:alpha val="43137"/>
                    </a:srgbClr>
                  </a:outerShdw>
                </a:effectLst>
                <a:latin typeface="Courier New" panose="02070309020205020404" pitchFamily="49" charset="0"/>
                <a:ea typeface="FangSong" panose="02010609060101010101" pitchFamily="49" charset="-122"/>
                <a:cs typeface="Courier New" panose="02070309020205020404" pitchFamily="49" charset="0"/>
              </a:rPr>
              <a:t>?</a:t>
            </a:r>
            <a:endParaRPr lang="en-US" altLang="zh-CN" sz="2400" dirty="0">
              <a:solidFill>
                <a:schemeClr val="bg1"/>
              </a:solidFill>
              <a:effectLst>
                <a:outerShdw blurRad="38100" dist="38100" dir="2700000" algn="tl">
                  <a:srgbClr val="000000">
                    <a:alpha val="43137"/>
                  </a:srgbClr>
                </a:outerShdw>
              </a:effectLst>
              <a:latin typeface="Courier New" panose="02070309020205020404" pitchFamily="49" charset="0"/>
              <a:ea typeface="FangSong" panose="02010609060101010101" pitchFamily="49" charset="-122"/>
              <a:cs typeface="Courier New" panose="02070309020205020404" pitchFamily="49" charset="0"/>
            </a:endParaRPr>
          </a:p>
          <a:p>
            <a:pPr marL="538163" indent="-538163">
              <a:lnSpc>
                <a:spcPts val="2400"/>
              </a:lnSpc>
            </a:pPr>
            <a:r>
              <a:rPr lang="ja-JP" altLang="en-US" sz="2400" dirty="0">
                <a:solidFill>
                  <a:schemeClr val="bg1"/>
                </a:solidFill>
                <a:effectLst>
                  <a:outerShdw blurRad="38100" dist="38100" dir="2700000" algn="tl">
                    <a:srgbClr val="000000">
                      <a:alpha val="43137"/>
                    </a:srgbClr>
                  </a:outerShdw>
                </a:effectLst>
                <a:latin typeface="HG正楷書体-PRO" panose="03000600000000000000" pitchFamily="66" charset="-128"/>
                <a:ea typeface="HG正楷書体-PRO" panose="03000600000000000000" pitchFamily="66" charset="-128"/>
              </a:rPr>
              <a:t>　　　　　　　　　　　│</a:t>
            </a:r>
            <a:endParaRPr lang="en-US" altLang="zh-CN" sz="2400" dirty="0">
              <a:solidFill>
                <a:schemeClr val="bg1"/>
              </a:solidFill>
              <a:effectLst>
                <a:outerShdw blurRad="38100" dist="38100" dir="2700000" algn="tl">
                  <a:srgbClr val="000000">
                    <a:alpha val="43137"/>
                  </a:srgbClr>
                </a:outerShdw>
              </a:effectLst>
              <a:latin typeface="HG正楷書体-PRO" panose="03000600000000000000" pitchFamily="66" charset="-128"/>
              <a:ea typeface="HG正楷書体-PRO" panose="03000600000000000000" pitchFamily="66" charset="-128"/>
            </a:endParaRPr>
          </a:p>
          <a:p>
            <a:pPr marL="538163" indent="-538163">
              <a:lnSpc>
                <a:spcPts val="2400"/>
              </a:lnSpc>
            </a:pPr>
            <a:r>
              <a:rPr lang="ja-JP" altLang="en-US" sz="2400" dirty="0">
                <a:solidFill>
                  <a:schemeClr val="bg1"/>
                </a:solidFill>
                <a:effectLst>
                  <a:outerShdw blurRad="38100" dist="38100" dir="2700000" algn="tl">
                    <a:srgbClr val="000000">
                      <a:alpha val="43137"/>
                    </a:srgbClr>
                  </a:outerShdw>
                </a:effectLst>
                <a:latin typeface="HG正楷書体-PRO" panose="03000600000000000000" pitchFamily="66" charset="-128"/>
                <a:ea typeface="HG正楷書体-PRO" panose="03000600000000000000" pitchFamily="66" charset="-128"/>
              </a:rPr>
              <a:t>　　　　　　　　　　　└動作が行われた時間の長さをいう場合には</a:t>
            </a:r>
            <a:endParaRPr lang="en-US" altLang="ja-JP" sz="2400" dirty="0">
              <a:solidFill>
                <a:schemeClr val="bg1"/>
              </a:solidFill>
              <a:effectLst>
                <a:outerShdw blurRad="38100" dist="38100" dir="2700000" algn="tl">
                  <a:srgbClr val="000000">
                    <a:alpha val="43137"/>
                  </a:srgbClr>
                </a:outerShdw>
              </a:effectLst>
              <a:latin typeface="HG正楷書体-PRO" panose="03000600000000000000" pitchFamily="66" charset="-128"/>
              <a:ea typeface="HG正楷書体-PRO" panose="03000600000000000000" pitchFamily="66" charset="-128"/>
            </a:endParaRPr>
          </a:p>
          <a:p>
            <a:pPr marL="3678238">
              <a:lnSpc>
                <a:spcPts val="2400"/>
              </a:lnSpc>
            </a:pPr>
            <a:r>
              <a:rPr lang="ja-JP" altLang="en-US" sz="2400" dirty="0">
                <a:solidFill>
                  <a:schemeClr val="bg1"/>
                </a:solidFill>
                <a:effectLst>
                  <a:outerShdw blurRad="38100" dist="38100" dir="2700000" algn="tl">
                    <a:srgbClr val="000000">
                      <a:alpha val="43137"/>
                    </a:srgbClr>
                  </a:outerShdw>
                </a:effectLst>
                <a:latin typeface="HG正楷書体-PRO" panose="03000600000000000000" pitchFamily="66" charset="-128"/>
                <a:ea typeface="HG正楷書体-PRO" panose="03000600000000000000" pitchFamily="66" charset="-128"/>
              </a:rPr>
              <a:t>日本語と語順が逆転する</a:t>
            </a:r>
            <a:r>
              <a:rPr lang="ja-JP" altLang="en-US" sz="2400" dirty="0">
                <a:solidFill>
                  <a:schemeClr val="bg1"/>
                </a:solidFill>
                <a:latin typeface="HG正楷書体-PRO" panose="03000600000000000000" pitchFamily="66" charset="-128"/>
                <a:ea typeface="HG正楷書体-PRO" panose="03000600000000000000" pitchFamily="66" charset="-128"/>
              </a:rPr>
              <a:t>→ポイント</a:t>
            </a:r>
            <a:r>
              <a:rPr lang="en-US" altLang="ja-JP" sz="2400" dirty="0">
                <a:solidFill>
                  <a:schemeClr val="bg1"/>
                </a:solidFill>
                <a:latin typeface="HG正楷書体-PRO" panose="03000600000000000000" pitchFamily="66" charset="-128"/>
                <a:ea typeface="HG正楷書体-PRO" panose="03000600000000000000" pitchFamily="66" charset="-128"/>
              </a:rPr>
              <a:t>11.2</a:t>
            </a:r>
            <a:endParaRPr lang="en-US" altLang="ja-JP" sz="2400" dirty="0">
              <a:solidFill>
                <a:schemeClr val="bg1"/>
              </a:solidFill>
              <a:effectLst>
                <a:outerShdw blurRad="38100" dist="38100" dir="2700000" algn="tl">
                  <a:srgbClr val="000000">
                    <a:alpha val="43137"/>
                  </a:srgbClr>
                </a:outerShdw>
              </a:effectLst>
              <a:latin typeface="HG正楷書体-PRO" panose="03000600000000000000" pitchFamily="66" charset="-128"/>
              <a:ea typeface="HG正楷書体-PRO" panose="03000600000000000000" pitchFamily="66" charset="-128"/>
            </a:endParaRPr>
          </a:p>
          <a:p>
            <a:pPr marL="538163" lvl="0" indent="-538163"/>
            <a:endParaRPr lang="en-US" altLang="zh-CN" sz="2400" dirty="0">
              <a:solidFill>
                <a:prstClr val="white"/>
              </a:solidFill>
              <a:effectLst>
                <a:outerShdw blurRad="38100" dist="38100" dir="2700000" algn="tl">
                  <a:srgbClr val="000000">
                    <a:alpha val="43137"/>
                  </a:srgbClr>
                </a:outerShdw>
              </a:effectLst>
              <a:latin typeface="Courier New" panose="02070309020205020404" pitchFamily="49" charset="0"/>
              <a:ea typeface="FangSong" panose="02010609060101010101" pitchFamily="49" charset="-122"/>
              <a:cs typeface="Courier New" panose="02070309020205020404" pitchFamily="49" charset="0"/>
            </a:endParaRPr>
          </a:p>
        </p:txBody>
      </p:sp>
      <p:pic>
        <p:nvPicPr>
          <p:cNvPr id="6" name="図 5">
            <a:extLst>
              <a:ext uri="{FF2B5EF4-FFF2-40B4-BE49-F238E27FC236}">
                <a16:creationId xmlns:a16="http://schemas.microsoft.com/office/drawing/2014/main" id="{841C2FEE-B17E-4DBD-A35E-CC69F646C8D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272474" y="5042647"/>
            <a:ext cx="1611401" cy="1519518"/>
          </a:xfrm>
          <a:prstGeom prst="rect">
            <a:avLst/>
          </a:prstGeom>
          <a:effectLst>
            <a:outerShdw blurRad="50800" dist="38100" dir="2700000" algn="tl" rotWithShape="0">
              <a:prstClr val="black">
                <a:alpha val="40000"/>
              </a:prstClr>
            </a:outerShdw>
          </a:effectLst>
        </p:spPr>
      </p:pic>
    </p:spTree>
    <p:extLst>
      <p:ext uri="{BB962C8B-B14F-4D97-AF65-F5344CB8AC3E}">
        <p14:creationId xmlns:p14="http://schemas.microsoft.com/office/powerpoint/2010/main" val="12466206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xEl>
                                              <p:pRg st="6" end="6"/>
                                            </p:txEl>
                                          </p:spTgt>
                                        </p:tgtEl>
                                        <p:attrNameLst>
                                          <p:attrName>style.visibility</p:attrName>
                                        </p:attrNameLst>
                                      </p:cBhvr>
                                      <p:to>
                                        <p:strVal val="visible"/>
                                      </p:to>
                                    </p:set>
                                    <p:animEffect transition="in" filter="fade">
                                      <p:cBhvr>
                                        <p:cTn id="7" dur="500"/>
                                        <p:tgtEl>
                                          <p:spTgt spid="4">
                                            <p:txEl>
                                              <p:pRg st="6" end="6"/>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4">
                                            <p:txEl>
                                              <p:pRg st="7" end="7"/>
                                            </p:txEl>
                                          </p:spTgt>
                                        </p:tgtEl>
                                        <p:attrNameLst>
                                          <p:attrName>style.visibility</p:attrName>
                                        </p:attrNameLst>
                                      </p:cBhvr>
                                      <p:to>
                                        <p:strVal val="visible"/>
                                      </p:to>
                                    </p:set>
                                    <p:animEffect transition="in" filter="fade">
                                      <p:cBhvr>
                                        <p:cTn id="10" dur="500"/>
                                        <p:tgtEl>
                                          <p:spTgt spid="4">
                                            <p:txEl>
                                              <p:pRg st="7" end="7"/>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4">
                                            <p:txEl>
                                              <p:pRg st="11" end="11"/>
                                            </p:txEl>
                                          </p:spTgt>
                                        </p:tgtEl>
                                        <p:attrNameLst>
                                          <p:attrName>style.visibility</p:attrName>
                                        </p:attrNameLst>
                                      </p:cBhvr>
                                      <p:to>
                                        <p:strVal val="visible"/>
                                      </p:to>
                                    </p:set>
                                    <p:animEffect transition="in" filter="fade">
                                      <p:cBhvr>
                                        <p:cTn id="15" dur="500"/>
                                        <p:tgtEl>
                                          <p:spTgt spid="4">
                                            <p:txEl>
                                              <p:pRg st="11" end="11"/>
                                            </p:txEl>
                                          </p:spTgt>
                                        </p:tgtEl>
                                      </p:cBhvr>
                                    </p:animEffect>
                                  </p:childTnLst>
                                </p:cTn>
                              </p:par>
                              <p:par>
                                <p:cTn id="16" presetID="10" presetClass="entr" presetSubtype="0" fill="hold" nodeType="withEffect">
                                  <p:stCondLst>
                                    <p:cond delay="0"/>
                                  </p:stCondLst>
                                  <p:childTnLst>
                                    <p:set>
                                      <p:cBhvr>
                                        <p:cTn id="17" dur="1" fill="hold">
                                          <p:stCondLst>
                                            <p:cond delay="0"/>
                                          </p:stCondLst>
                                        </p:cTn>
                                        <p:tgtEl>
                                          <p:spTgt spid="4">
                                            <p:txEl>
                                              <p:pRg st="12" end="12"/>
                                            </p:txEl>
                                          </p:spTgt>
                                        </p:tgtEl>
                                        <p:attrNameLst>
                                          <p:attrName>style.visibility</p:attrName>
                                        </p:attrNameLst>
                                      </p:cBhvr>
                                      <p:to>
                                        <p:strVal val="visible"/>
                                      </p:to>
                                    </p:set>
                                    <p:animEffect transition="in" filter="fade">
                                      <p:cBhvr>
                                        <p:cTn id="18" dur="500"/>
                                        <p:tgtEl>
                                          <p:spTgt spid="4">
                                            <p:txEl>
                                              <p:pRg st="12" end="12"/>
                                            </p:txEl>
                                          </p:spTgt>
                                        </p:tgtEl>
                                      </p:cBhvr>
                                    </p:animEffect>
                                  </p:childTnLst>
                                </p:cTn>
                              </p:par>
                              <p:par>
                                <p:cTn id="19" presetID="10" presetClass="entr" presetSubtype="0" fill="hold" nodeType="withEffect">
                                  <p:stCondLst>
                                    <p:cond delay="0"/>
                                  </p:stCondLst>
                                  <p:childTnLst>
                                    <p:set>
                                      <p:cBhvr>
                                        <p:cTn id="20" dur="1" fill="hold">
                                          <p:stCondLst>
                                            <p:cond delay="0"/>
                                          </p:stCondLst>
                                        </p:cTn>
                                        <p:tgtEl>
                                          <p:spTgt spid="4">
                                            <p:txEl>
                                              <p:pRg st="13" end="13"/>
                                            </p:txEl>
                                          </p:spTgt>
                                        </p:tgtEl>
                                        <p:attrNameLst>
                                          <p:attrName>style.visibility</p:attrName>
                                        </p:attrNameLst>
                                      </p:cBhvr>
                                      <p:to>
                                        <p:strVal val="visible"/>
                                      </p:to>
                                    </p:set>
                                    <p:animEffect transition="in" filter="fade">
                                      <p:cBhvr>
                                        <p:cTn id="21" dur="500"/>
                                        <p:tgtEl>
                                          <p:spTgt spid="4">
                                            <p:txEl>
                                              <p:pRg st="13" end="13"/>
                                            </p:txEl>
                                          </p:spTgt>
                                        </p:tgtEl>
                                      </p:cBhvr>
                                    </p:animEffect>
                                  </p:childTnLst>
                                </p:cTn>
                              </p:par>
                              <p:par>
                                <p:cTn id="22" presetID="10" presetClass="entr" presetSubtype="0" fill="hold" nodeType="withEffect">
                                  <p:stCondLst>
                                    <p:cond delay="0"/>
                                  </p:stCondLst>
                                  <p:childTnLst>
                                    <p:set>
                                      <p:cBhvr>
                                        <p:cTn id="23" dur="1" fill="hold">
                                          <p:stCondLst>
                                            <p:cond delay="0"/>
                                          </p:stCondLst>
                                        </p:cTn>
                                        <p:tgtEl>
                                          <p:spTgt spid="4">
                                            <p:txEl>
                                              <p:pRg st="14" end="14"/>
                                            </p:txEl>
                                          </p:spTgt>
                                        </p:tgtEl>
                                        <p:attrNameLst>
                                          <p:attrName>style.visibility</p:attrName>
                                        </p:attrNameLst>
                                      </p:cBhvr>
                                      <p:to>
                                        <p:strVal val="visible"/>
                                      </p:to>
                                    </p:set>
                                    <p:animEffect transition="in" filter="fade">
                                      <p:cBhvr>
                                        <p:cTn id="24" dur="500"/>
                                        <p:tgtEl>
                                          <p:spTgt spid="4">
                                            <p:txEl>
                                              <p:pRg st="14" end="14"/>
                                            </p:txEl>
                                          </p:spTgt>
                                        </p:tgtEl>
                                      </p:cBhvr>
                                    </p:animEffect>
                                  </p:childTnLst>
                                </p:cTn>
                              </p:par>
                              <p:par>
                                <p:cTn id="25" presetID="10" presetClass="entr" presetSubtype="0" fill="hold" nodeType="withEffect">
                                  <p:stCondLst>
                                    <p:cond delay="0"/>
                                  </p:stCondLst>
                                  <p:childTnLst>
                                    <p:set>
                                      <p:cBhvr>
                                        <p:cTn id="26" dur="1" fill="hold">
                                          <p:stCondLst>
                                            <p:cond delay="0"/>
                                          </p:stCondLst>
                                        </p:cTn>
                                        <p:tgtEl>
                                          <p:spTgt spid="4">
                                            <p:txEl>
                                              <p:pRg st="15" end="15"/>
                                            </p:txEl>
                                          </p:spTgt>
                                        </p:tgtEl>
                                        <p:attrNameLst>
                                          <p:attrName>style.visibility</p:attrName>
                                        </p:attrNameLst>
                                      </p:cBhvr>
                                      <p:to>
                                        <p:strVal val="visible"/>
                                      </p:to>
                                    </p:set>
                                    <p:animEffect transition="in" filter="fade">
                                      <p:cBhvr>
                                        <p:cTn id="27" dur="500"/>
                                        <p:tgtEl>
                                          <p:spTgt spid="4">
                                            <p:txEl>
                                              <p:pRg st="15" end="1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5EC0B37E-BFFE-4F6F-9178-A532F076AD6D}"/>
              </a:ext>
            </a:extLst>
          </p:cNvPr>
          <p:cNvSpPr txBox="1"/>
          <p:nvPr/>
        </p:nvSpPr>
        <p:spPr>
          <a:xfrm>
            <a:off x="0" y="0"/>
            <a:ext cx="12192000" cy="6858000"/>
          </a:xfrm>
          <a:prstGeom prst="rect">
            <a:avLst/>
          </a:prstGeom>
          <a:blipFill>
            <a:blip r:embed="rId2"/>
            <a:stretch>
              <a:fillRect l="-2825" t="-1620" r="-3341" b="-800"/>
            </a:stretch>
          </a:blipFill>
        </p:spPr>
        <p:txBody>
          <a:bodyPr wrap="square" lIns="720000" tIns="360000" rIns="720000" bIns="360000" rtlCol="0">
            <a:noAutofit/>
          </a:bodyPr>
          <a:lstStyle/>
          <a:p>
            <a:pPr algn="ctr"/>
            <a:r>
              <a:rPr lang="ja-JP" altLang="en-US" sz="4000" dirty="0">
                <a:solidFill>
                  <a:srgbClr val="FFC000"/>
                </a:solidFill>
                <a:effectLst>
                  <a:outerShdw blurRad="38100" dist="38100" dir="2700000" algn="tl">
                    <a:srgbClr val="000000">
                      <a:alpha val="43137"/>
                    </a:srgbClr>
                  </a:outerShdw>
                </a:effectLst>
                <a:latin typeface="HG正楷書体-PRO" panose="03000600000000000000" pitchFamily="66" charset="-128"/>
                <a:ea typeface="HG正楷書体-PRO" panose="03000600000000000000" pitchFamily="66" charset="-128"/>
              </a:rPr>
              <a:t>離合詞</a:t>
            </a:r>
            <a:endParaRPr kumimoji="1" lang="en-US" altLang="zh-CN" sz="4000" dirty="0">
              <a:solidFill>
                <a:srgbClr val="FFC000"/>
              </a:solidFill>
              <a:effectLst>
                <a:outerShdw blurRad="38100" dist="38100" dir="2700000" algn="tl">
                  <a:srgbClr val="000000">
                    <a:alpha val="43137"/>
                  </a:srgbClr>
                </a:outerShdw>
              </a:effectLst>
              <a:latin typeface="HG正楷書体-PRO" panose="03000600000000000000" pitchFamily="66" charset="-128"/>
              <a:ea typeface="HG正楷書体-PRO" panose="03000600000000000000" pitchFamily="66" charset="-128"/>
            </a:endParaRPr>
          </a:p>
          <a:p>
            <a:pPr algn="ctr"/>
            <a:endParaRPr lang="en-US" altLang="ja-JP" sz="1400" dirty="0">
              <a:solidFill>
                <a:schemeClr val="bg1"/>
              </a:solidFill>
              <a:latin typeface="FangSong" panose="02010609060101010101" pitchFamily="49" charset="-122"/>
              <a:ea typeface="FangSong" panose="02010609060101010101" pitchFamily="49" charset="-122"/>
            </a:endParaRPr>
          </a:p>
          <a:p>
            <a:pPr marL="538163"/>
            <a:r>
              <a:rPr lang="ja-JP" altLang="en-US" sz="2400" dirty="0">
                <a:solidFill>
                  <a:schemeClr val="bg1"/>
                </a:solidFill>
                <a:latin typeface="HG正楷書体-PRO" panose="03000600000000000000" pitchFamily="66" charset="-128"/>
                <a:ea typeface="HG正楷書体-PRO" panose="03000600000000000000" pitchFamily="66" charset="-128"/>
              </a:rPr>
              <a:t>　中国語の単語の中には、一つの単語のように見えて、実際に使用する際は分けて使わなければならないものがあります。これを離合詞といいます。</a:t>
            </a:r>
            <a:endParaRPr lang="en-US" altLang="ja-JP" sz="2400" dirty="0">
              <a:solidFill>
                <a:schemeClr val="bg1"/>
              </a:solidFill>
              <a:latin typeface="HG正楷書体-PRO" panose="03000600000000000000" pitchFamily="66" charset="-128"/>
              <a:ea typeface="HG正楷書体-PRO" panose="03000600000000000000" pitchFamily="66" charset="-128"/>
            </a:endParaRPr>
          </a:p>
          <a:p>
            <a:pPr marL="538163"/>
            <a:endParaRPr lang="en-US" altLang="ja-JP" sz="2400" dirty="0">
              <a:solidFill>
                <a:schemeClr val="bg1"/>
              </a:solidFill>
              <a:latin typeface="HG正楷書体-PRO" panose="03000600000000000000" pitchFamily="66" charset="-128"/>
              <a:ea typeface="HG正楷書体-PRO" panose="03000600000000000000" pitchFamily="66" charset="-128"/>
            </a:endParaRPr>
          </a:p>
          <a:p>
            <a:pPr marL="538163"/>
            <a:r>
              <a:rPr lang="ja-JP" altLang="en-US" sz="2400" dirty="0">
                <a:solidFill>
                  <a:schemeClr val="bg1"/>
                </a:solidFill>
                <a:latin typeface="HG正楷書体-PRO" panose="03000600000000000000" pitchFamily="66" charset="-128"/>
                <a:ea typeface="HG正楷書体-PRO" panose="03000600000000000000" pitchFamily="66" charset="-128"/>
              </a:rPr>
              <a:t>あなたは何時間寝ますか？</a:t>
            </a:r>
            <a:endParaRPr lang="en-US" altLang="ja-JP" sz="2400" dirty="0">
              <a:solidFill>
                <a:schemeClr val="bg1"/>
              </a:solidFill>
              <a:latin typeface="HG正楷書体-PRO" panose="03000600000000000000" pitchFamily="66" charset="-128"/>
              <a:ea typeface="HG正楷書体-PRO" panose="03000600000000000000" pitchFamily="66" charset="-128"/>
            </a:endParaRPr>
          </a:p>
          <a:p>
            <a:pPr marL="538163"/>
            <a:endParaRPr lang="en-US" altLang="ja-JP" sz="800" dirty="0">
              <a:solidFill>
                <a:schemeClr val="bg1"/>
              </a:solidFill>
              <a:latin typeface="HG正楷書体-PRO" panose="03000600000000000000" pitchFamily="66" charset="-128"/>
              <a:ea typeface="HG正楷書体-PRO" panose="03000600000000000000" pitchFamily="66" charset="-128"/>
            </a:endParaRPr>
          </a:p>
          <a:p>
            <a:pPr marL="538163" indent="3175"/>
            <a:r>
              <a:rPr lang="en-US" altLang="ja-JP" sz="3600" dirty="0">
                <a:solidFill>
                  <a:srgbClr val="FF0000"/>
                </a:solidFill>
                <a:effectLst>
                  <a:outerShdw blurRad="38100" dist="38100" dir="2700000" algn="tl">
                    <a:srgbClr val="000000">
                      <a:alpha val="43137"/>
                    </a:srgbClr>
                  </a:outerShdw>
                </a:effectLst>
                <a:latin typeface="FangSong" panose="02010609060101010101" pitchFamily="49" charset="-122"/>
                <a:ea typeface="FangSong" panose="02010609060101010101" pitchFamily="49" charset="-122"/>
              </a:rPr>
              <a:t>×</a:t>
            </a:r>
            <a:r>
              <a:rPr lang="zh-CN" altLang="en-US" sz="3600" dirty="0">
                <a:solidFill>
                  <a:schemeClr val="bg1"/>
                </a:solidFill>
                <a:effectLst>
                  <a:outerShdw blurRad="38100" dist="38100" dir="2700000" algn="tl">
                    <a:srgbClr val="000000">
                      <a:alpha val="43137"/>
                    </a:srgbClr>
                  </a:outerShdw>
                </a:effectLst>
                <a:latin typeface="FangSong" panose="02010609060101010101" pitchFamily="49" charset="-122"/>
                <a:ea typeface="FangSong" panose="02010609060101010101" pitchFamily="49" charset="-122"/>
              </a:rPr>
              <a:t>你 </a:t>
            </a:r>
            <a:r>
              <a:rPr lang="ja-JP" altLang="en-US" sz="3600" dirty="0">
                <a:solidFill>
                  <a:schemeClr val="bg1"/>
                </a:solidFill>
                <a:effectLst>
                  <a:outerShdw blurRad="38100" dist="38100" dir="2700000" algn="tl">
                    <a:srgbClr val="000000">
                      <a:alpha val="43137"/>
                    </a:srgbClr>
                  </a:outerShdw>
                </a:effectLst>
                <a:latin typeface="FangSong" panose="02010609060101010101" pitchFamily="49" charset="-122"/>
                <a:ea typeface="FangSong" panose="02010609060101010101" pitchFamily="49" charset="-122"/>
              </a:rPr>
              <a:t> </a:t>
            </a:r>
            <a:r>
              <a:rPr lang="zh-CN" altLang="en-US" sz="3600" u="sng" dirty="0">
                <a:solidFill>
                  <a:schemeClr val="bg1"/>
                </a:solidFill>
                <a:effectLst>
                  <a:outerShdw blurRad="38100" dist="38100" dir="2700000" algn="tl">
                    <a:srgbClr val="000000">
                      <a:alpha val="43137"/>
                    </a:srgbClr>
                  </a:outerShdw>
                </a:effectLst>
                <a:uFill>
                  <a:solidFill>
                    <a:srgbClr val="FFC000"/>
                  </a:solidFill>
                </a:uFill>
                <a:latin typeface="FangSong" panose="02010609060101010101" pitchFamily="49" charset="-122"/>
                <a:ea typeface="FangSong" panose="02010609060101010101" pitchFamily="49" charset="-122"/>
              </a:rPr>
              <a:t>睡觉</a:t>
            </a:r>
            <a:r>
              <a:rPr lang="ja-JP" altLang="en-US" sz="3600" dirty="0">
                <a:solidFill>
                  <a:srgbClr val="FFC000"/>
                </a:solidFill>
                <a:effectLst>
                  <a:outerShdw blurRad="38100" dist="38100" dir="2700000" algn="tl">
                    <a:srgbClr val="000000">
                      <a:alpha val="43137"/>
                    </a:srgbClr>
                  </a:outerShdw>
                </a:effectLst>
                <a:uFill>
                  <a:solidFill>
                    <a:srgbClr val="FFC000"/>
                  </a:solidFill>
                </a:uFill>
                <a:latin typeface="FangSong" panose="02010609060101010101" pitchFamily="49" charset="-122"/>
                <a:ea typeface="FangSong" panose="02010609060101010101" pitchFamily="49" charset="-122"/>
              </a:rPr>
              <a:t>［</a:t>
            </a:r>
            <a:r>
              <a:rPr lang="zh-CN" altLang="en-US" sz="3600" dirty="0">
                <a:solidFill>
                  <a:schemeClr val="bg1"/>
                </a:solidFill>
                <a:effectLst>
                  <a:outerShdw blurRad="38100" dist="38100" dir="2700000" algn="tl">
                    <a:srgbClr val="000000">
                      <a:alpha val="43137"/>
                    </a:srgbClr>
                  </a:outerShdw>
                </a:effectLst>
                <a:latin typeface="FangSong" panose="02010609060101010101" pitchFamily="49" charset="-122"/>
                <a:ea typeface="FangSong" panose="02010609060101010101" pitchFamily="49" charset="-122"/>
              </a:rPr>
              <a:t>几  个  小时</a:t>
            </a:r>
            <a:r>
              <a:rPr lang="ja-JP" altLang="en-US" sz="3600" dirty="0">
                <a:solidFill>
                  <a:srgbClr val="FFC000"/>
                </a:solidFill>
                <a:effectLst>
                  <a:outerShdw blurRad="38100" dist="38100" dir="2700000" algn="tl">
                    <a:srgbClr val="000000">
                      <a:alpha val="43137"/>
                    </a:srgbClr>
                  </a:outerShdw>
                </a:effectLst>
                <a:uFill>
                  <a:solidFill>
                    <a:srgbClr val="FFC000"/>
                  </a:solidFill>
                </a:uFill>
                <a:latin typeface="FangSong" panose="02010609060101010101" pitchFamily="49" charset="-122"/>
                <a:ea typeface="FangSong" panose="02010609060101010101" pitchFamily="49" charset="-122"/>
              </a:rPr>
              <a:t>］</a:t>
            </a:r>
            <a:r>
              <a:rPr lang="zh-CN" altLang="en-US" sz="3600" dirty="0">
                <a:solidFill>
                  <a:schemeClr val="bg1"/>
                </a:solidFill>
                <a:effectLst>
                  <a:outerShdw blurRad="38100" dist="38100" dir="2700000" algn="tl">
                    <a:srgbClr val="000000">
                      <a:alpha val="43137"/>
                    </a:srgbClr>
                  </a:outerShdw>
                </a:effectLst>
                <a:latin typeface="FangSong" panose="02010609060101010101" pitchFamily="49" charset="-122"/>
                <a:ea typeface="FangSong" panose="02010609060101010101" pitchFamily="49" charset="-122"/>
              </a:rPr>
              <a:t>？</a:t>
            </a:r>
            <a:endParaRPr lang="en-US" altLang="zh-CN" sz="3600" dirty="0">
              <a:solidFill>
                <a:schemeClr val="bg1"/>
              </a:solidFill>
              <a:effectLst>
                <a:outerShdw blurRad="38100" dist="38100" dir="2700000" algn="tl">
                  <a:srgbClr val="000000">
                    <a:alpha val="43137"/>
                  </a:srgbClr>
                </a:outerShdw>
              </a:effectLst>
              <a:latin typeface="FangSong" panose="02010609060101010101" pitchFamily="49" charset="-122"/>
              <a:ea typeface="FangSong" panose="02010609060101010101" pitchFamily="49" charset="-122"/>
            </a:endParaRPr>
          </a:p>
          <a:p>
            <a:pPr marL="538163" indent="-538163"/>
            <a:endParaRPr lang="en-US" altLang="zh-CN" sz="2400" dirty="0">
              <a:solidFill>
                <a:schemeClr val="bg1"/>
              </a:solidFill>
              <a:effectLst>
                <a:outerShdw blurRad="38100" dist="38100" dir="2700000" algn="tl">
                  <a:srgbClr val="000000">
                    <a:alpha val="43137"/>
                  </a:srgbClr>
                </a:outerShdw>
              </a:effectLst>
              <a:latin typeface="FangSong" panose="02010609060101010101" pitchFamily="49" charset="-122"/>
              <a:ea typeface="FangSong" panose="02010609060101010101" pitchFamily="49" charset="-122"/>
            </a:endParaRPr>
          </a:p>
          <a:p>
            <a:pPr marL="538163" indent="-538163"/>
            <a:r>
              <a:rPr lang="en-US" altLang="zh-CN" sz="3600" dirty="0">
                <a:solidFill>
                  <a:schemeClr val="bg1"/>
                </a:solidFill>
                <a:effectLst>
                  <a:outerShdw blurRad="38100" dist="38100" dir="2700000" algn="tl">
                    <a:srgbClr val="000000">
                      <a:alpha val="43137"/>
                    </a:srgbClr>
                  </a:outerShdw>
                </a:effectLst>
                <a:latin typeface="FangSong" panose="02010609060101010101" pitchFamily="49" charset="-122"/>
                <a:ea typeface="FangSong" panose="02010609060101010101" pitchFamily="49" charset="-122"/>
              </a:rPr>
              <a:t>	</a:t>
            </a:r>
            <a:r>
              <a:rPr lang="ja-JP" altLang="en-US" sz="3600" dirty="0">
                <a:solidFill>
                  <a:srgbClr val="00B050"/>
                </a:solidFill>
                <a:effectLst>
                  <a:outerShdw blurRad="38100" dist="38100" dir="2700000" algn="tl">
                    <a:srgbClr val="000000">
                      <a:alpha val="43137"/>
                    </a:srgbClr>
                  </a:outerShdw>
                </a:effectLst>
                <a:latin typeface="FangSong" panose="02010609060101010101" pitchFamily="49" charset="-122"/>
                <a:ea typeface="FangSong" panose="02010609060101010101" pitchFamily="49" charset="-122"/>
              </a:rPr>
              <a:t>○</a:t>
            </a:r>
            <a:r>
              <a:rPr lang="zh-CN" altLang="en-US" sz="3600" dirty="0">
                <a:solidFill>
                  <a:schemeClr val="bg1"/>
                </a:solidFill>
                <a:effectLst>
                  <a:outerShdw blurRad="38100" dist="38100" dir="2700000" algn="tl">
                    <a:srgbClr val="000000">
                      <a:alpha val="43137"/>
                    </a:srgbClr>
                  </a:outerShdw>
                </a:effectLst>
                <a:latin typeface="FangSong" panose="02010609060101010101" pitchFamily="49" charset="-122"/>
                <a:ea typeface="FangSong" panose="02010609060101010101" pitchFamily="49" charset="-122"/>
              </a:rPr>
              <a:t>你 </a:t>
            </a:r>
            <a:r>
              <a:rPr lang="ja-JP" altLang="en-US" sz="3600" dirty="0">
                <a:solidFill>
                  <a:schemeClr val="bg1"/>
                </a:solidFill>
                <a:effectLst>
                  <a:outerShdw blurRad="38100" dist="38100" dir="2700000" algn="tl">
                    <a:srgbClr val="000000">
                      <a:alpha val="43137"/>
                    </a:srgbClr>
                  </a:outerShdw>
                </a:effectLst>
                <a:latin typeface="FangSong" panose="02010609060101010101" pitchFamily="49" charset="-122"/>
                <a:ea typeface="FangSong" panose="02010609060101010101" pitchFamily="49" charset="-122"/>
              </a:rPr>
              <a:t> </a:t>
            </a:r>
            <a:r>
              <a:rPr lang="zh-CN" altLang="en-US" sz="3600" u="sng" dirty="0">
                <a:solidFill>
                  <a:schemeClr val="bg1"/>
                </a:solidFill>
                <a:effectLst>
                  <a:outerShdw blurRad="38100" dist="38100" dir="2700000" algn="tl">
                    <a:srgbClr val="000000">
                      <a:alpha val="43137"/>
                    </a:srgbClr>
                  </a:outerShdw>
                </a:effectLst>
                <a:uFill>
                  <a:solidFill>
                    <a:srgbClr val="FFC000"/>
                  </a:solidFill>
                </a:uFill>
                <a:latin typeface="FangSong" panose="02010609060101010101" pitchFamily="49" charset="-122"/>
                <a:ea typeface="FangSong" panose="02010609060101010101" pitchFamily="49" charset="-122"/>
              </a:rPr>
              <a:t>睡</a:t>
            </a:r>
            <a:r>
              <a:rPr lang="ja-JP" altLang="en-US" sz="3600" dirty="0">
                <a:solidFill>
                  <a:srgbClr val="FFC000"/>
                </a:solidFill>
                <a:effectLst>
                  <a:outerShdw blurRad="38100" dist="38100" dir="2700000" algn="tl">
                    <a:srgbClr val="000000">
                      <a:alpha val="43137"/>
                    </a:srgbClr>
                  </a:outerShdw>
                </a:effectLst>
                <a:uFill>
                  <a:solidFill>
                    <a:srgbClr val="FFC000"/>
                  </a:solidFill>
                </a:uFill>
                <a:latin typeface="FangSong" panose="02010609060101010101" pitchFamily="49" charset="-122"/>
                <a:ea typeface="FangSong" panose="02010609060101010101" pitchFamily="49" charset="-122"/>
              </a:rPr>
              <a:t>［</a:t>
            </a:r>
            <a:r>
              <a:rPr lang="zh-CN" altLang="en-US" sz="3600" dirty="0">
                <a:solidFill>
                  <a:schemeClr val="bg1"/>
                </a:solidFill>
                <a:effectLst>
                  <a:outerShdw blurRad="38100" dist="38100" dir="2700000" algn="tl">
                    <a:srgbClr val="000000">
                      <a:alpha val="43137"/>
                    </a:srgbClr>
                  </a:outerShdw>
                </a:effectLst>
                <a:latin typeface="FangSong" panose="02010609060101010101" pitchFamily="49" charset="-122"/>
                <a:ea typeface="FangSong" panose="02010609060101010101" pitchFamily="49" charset="-122"/>
              </a:rPr>
              <a:t>几  个  小时</a:t>
            </a:r>
            <a:r>
              <a:rPr lang="ja-JP" altLang="en-US" sz="3600" dirty="0">
                <a:solidFill>
                  <a:srgbClr val="FFC000"/>
                </a:solidFill>
                <a:effectLst>
                  <a:outerShdw blurRad="38100" dist="38100" dir="2700000" algn="tl">
                    <a:srgbClr val="000000">
                      <a:alpha val="43137"/>
                    </a:srgbClr>
                  </a:outerShdw>
                </a:effectLst>
                <a:uFill>
                  <a:solidFill>
                    <a:srgbClr val="FFC000"/>
                  </a:solidFill>
                </a:uFill>
                <a:latin typeface="FangSong" panose="02010609060101010101" pitchFamily="49" charset="-122"/>
                <a:ea typeface="FangSong" panose="02010609060101010101" pitchFamily="49" charset="-122"/>
              </a:rPr>
              <a:t>］</a:t>
            </a:r>
            <a:r>
              <a:rPr lang="en-US" altLang="ja-JP" sz="3600" dirty="0">
                <a:solidFill>
                  <a:schemeClr val="bg1"/>
                </a:solidFill>
                <a:effectLst>
                  <a:outerShdw blurRad="38100" dist="38100" dir="2700000" algn="tl">
                    <a:srgbClr val="000000">
                      <a:alpha val="43137"/>
                    </a:srgbClr>
                  </a:outerShdw>
                </a:effectLst>
                <a:uFill>
                  <a:solidFill>
                    <a:srgbClr val="FFC000"/>
                  </a:solidFill>
                </a:uFill>
                <a:latin typeface="FangSong" panose="02010609060101010101" pitchFamily="49" charset="-122"/>
                <a:ea typeface="FangSong" panose="02010609060101010101" pitchFamily="49" charset="-122"/>
              </a:rPr>
              <a:t>(</a:t>
            </a:r>
            <a:r>
              <a:rPr lang="zh-CN" altLang="en-US" sz="3600" u="sng" dirty="0">
                <a:solidFill>
                  <a:schemeClr val="bg1"/>
                </a:solidFill>
                <a:effectLst>
                  <a:outerShdw blurRad="38100" dist="38100" dir="2700000" algn="tl">
                    <a:srgbClr val="000000">
                      <a:alpha val="43137"/>
                    </a:srgbClr>
                  </a:outerShdw>
                </a:effectLst>
                <a:uFill>
                  <a:solidFill>
                    <a:srgbClr val="FFC000"/>
                  </a:solidFill>
                </a:uFill>
                <a:latin typeface="FangSong" panose="02010609060101010101" pitchFamily="49" charset="-122"/>
                <a:ea typeface="FangSong" panose="02010609060101010101" pitchFamily="49" charset="-122"/>
              </a:rPr>
              <a:t>觉</a:t>
            </a:r>
            <a:r>
              <a:rPr lang="en-US" altLang="ja-JP" sz="3600" dirty="0">
                <a:solidFill>
                  <a:schemeClr val="bg1"/>
                </a:solidFill>
                <a:effectLst>
                  <a:outerShdw blurRad="38100" dist="38100" dir="2700000" algn="tl">
                    <a:srgbClr val="000000">
                      <a:alpha val="43137"/>
                    </a:srgbClr>
                  </a:outerShdw>
                </a:effectLst>
                <a:uFill>
                  <a:solidFill>
                    <a:srgbClr val="FFC000"/>
                  </a:solidFill>
                </a:uFill>
                <a:latin typeface="FangSong" panose="02010609060101010101" pitchFamily="49" charset="-122"/>
                <a:ea typeface="FangSong" panose="02010609060101010101" pitchFamily="49" charset="-122"/>
              </a:rPr>
              <a:t>)</a:t>
            </a:r>
            <a:r>
              <a:rPr lang="zh-CN" altLang="en-US" sz="3600" dirty="0">
                <a:solidFill>
                  <a:schemeClr val="bg1"/>
                </a:solidFill>
                <a:effectLst>
                  <a:outerShdw blurRad="38100" dist="38100" dir="2700000" algn="tl">
                    <a:srgbClr val="000000">
                      <a:alpha val="43137"/>
                    </a:srgbClr>
                  </a:outerShdw>
                </a:effectLst>
                <a:latin typeface="FangSong" panose="02010609060101010101" pitchFamily="49" charset="-122"/>
                <a:ea typeface="FangSong" panose="02010609060101010101" pitchFamily="49" charset="-122"/>
              </a:rPr>
              <a:t>？</a:t>
            </a:r>
            <a:endParaRPr lang="en-US" altLang="zh-CN" sz="3600" dirty="0">
              <a:solidFill>
                <a:schemeClr val="bg1"/>
              </a:solidFill>
              <a:effectLst>
                <a:outerShdw blurRad="38100" dist="38100" dir="2700000" algn="tl">
                  <a:srgbClr val="000000">
                    <a:alpha val="43137"/>
                  </a:srgbClr>
                </a:outerShdw>
              </a:effectLst>
              <a:latin typeface="FangSong" panose="02010609060101010101" pitchFamily="49" charset="-122"/>
              <a:ea typeface="FangSong" panose="02010609060101010101" pitchFamily="49" charset="-122"/>
            </a:endParaRPr>
          </a:p>
          <a:p>
            <a:pPr marL="538163" indent="-538163"/>
            <a:r>
              <a:rPr lang="en-US" altLang="zh-CN" sz="2400" dirty="0">
                <a:solidFill>
                  <a:schemeClr val="bg1"/>
                </a:solidFill>
                <a:effectLst>
                  <a:outerShdw blurRad="38100" dist="38100" dir="2700000" algn="tl">
                    <a:srgbClr val="000000">
                      <a:alpha val="43137"/>
                    </a:srgbClr>
                  </a:outerShdw>
                </a:effectLst>
                <a:latin typeface="Courier New" panose="02070309020205020404" pitchFamily="49" charset="0"/>
                <a:ea typeface="FangSong" panose="02010609060101010101" pitchFamily="49" charset="-122"/>
                <a:cs typeface="Courier New" panose="02070309020205020404" pitchFamily="49" charset="0"/>
              </a:rPr>
              <a:t>	   </a:t>
            </a:r>
            <a:r>
              <a:rPr lang="en-US" altLang="ja-JP" sz="2400" dirty="0" err="1">
                <a:solidFill>
                  <a:schemeClr val="bg1"/>
                </a:solidFill>
                <a:effectLst>
                  <a:outerShdw blurRad="38100" dist="38100" dir="2700000" algn="tl">
                    <a:srgbClr val="000000">
                      <a:alpha val="43137"/>
                    </a:srgbClr>
                  </a:outerShdw>
                </a:effectLst>
                <a:latin typeface="Courier New" panose="02070309020205020404" pitchFamily="49" charset="0"/>
                <a:ea typeface="FangSong" panose="02010609060101010101" pitchFamily="49" charset="-122"/>
                <a:cs typeface="Courier New" panose="02070309020205020404" pitchFamily="49" charset="0"/>
              </a:rPr>
              <a:t>Nǐ</a:t>
            </a:r>
            <a:r>
              <a:rPr lang="en-US" altLang="ja-JP" sz="2400" dirty="0">
                <a:solidFill>
                  <a:schemeClr val="bg1"/>
                </a:solidFill>
                <a:effectLst>
                  <a:outerShdw blurRad="38100" dist="38100" dir="2700000" algn="tl">
                    <a:srgbClr val="000000">
                      <a:alpha val="43137"/>
                    </a:srgbClr>
                  </a:outerShdw>
                </a:effectLst>
                <a:latin typeface="Courier New" panose="02070309020205020404" pitchFamily="49" charset="0"/>
                <a:ea typeface="FangSong" panose="02010609060101010101" pitchFamily="49" charset="-122"/>
                <a:cs typeface="Courier New" panose="02070309020205020404" pitchFamily="49" charset="0"/>
              </a:rPr>
              <a:t>  </a:t>
            </a:r>
            <a:r>
              <a:rPr lang="en-US" altLang="ja-JP" sz="2400" dirty="0" err="1">
                <a:solidFill>
                  <a:schemeClr val="bg1"/>
                </a:solidFill>
                <a:effectLst>
                  <a:outerShdw blurRad="38100" dist="38100" dir="2700000" algn="tl">
                    <a:srgbClr val="000000">
                      <a:alpha val="43137"/>
                    </a:srgbClr>
                  </a:outerShdw>
                </a:effectLst>
                <a:latin typeface="Courier New" panose="02070309020205020404" pitchFamily="49" charset="0"/>
                <a:ea typeface="FangSong" panose="02010609060101010101" pitchFamily="49" charset="-122"/>
                <a:cs typeface="Courier New" panose="02070309020205020404" pitchFamily="49" charset="0"/>
              </a:rPr>
              <a:t>shuì</a:t>
            </a:r>
            <a:r>
              <a:rPr lang="en-US" altLang="ja-JP" sz="2400" dirty="0">
                <a:solidFill>
                  <a:schemeClr val="bg1"/>
                </a:solidFill>
                <a:effectLst>
                  <a:outerShdw blurRad="38100" dist="38100" dir="2700000" algn="tl">
                    <a:srgbClr val="000000">
                      <a:alpha val="43137"/>
                    </a:srgbClr>
                  </a:outerShdw>
                </a:effectLst>
                <a:latin typeface="Courier New" panose="02070309020205020404" pitchFamily="49" charset="0"/>
                <a:ea typeface="FangSong" panose="02010609060101010101" pitchFamily="49" charset="-122"/>
                <a:cs typeface="Courier New" panose="02070309020205020404" pitchFamily="49" charset="0"/>
              </a:rPr>
              <a:t>  </a:t>
            </a:r>
            <a:r>
              <a:rPr lang="en-US" altLang="ja-JP" sz="2400" dirty="0" err="1">
                <a:solidFill>
                  <a:schemeClr val="bg1"/>
                </a:solidFill>
                <a:effectLst>
                  <a:outerShdw blurRad="38100" dist="38100" dir="2700000" algn="tl">
                    <a:srgbClr val="000000">
                      <a:alpha val="43137"/>
                    </a:srgbClr>
                  </a:outerShdw>
                </a:effectLst>
                <a:latin typeface="Courier New" panose="02070309020205020404" pitchFamily="49" charset="0"/>
                <a:ea typeface="FangSong" panose="02010609060101010101" pitchFamily="49" charset="-122"/>
                <a:cs typeface="Courier New" panose="02070309020205020404" pitchFamily="49" charset="0"/>
              </a:rPr>
              <a:t>jǐ</a:t>
            </a:r>
            <a:r>
              <a:rPr lang="en-US" altLang="ja-JP" sz="2400" dirty="0">
                <a:solidFill>
                  <a:schemeClr val="bg1"/>
                </a:solidFill>
                <a:effectLst>
                  <a:outerShdw blurRad="38100" dist="38100" dir="2700000" algn="tl">
                    <a:srgbClr val="000000">
                      <a:alpha val="43137"/>
                    </a:srgbClr>
                  </a:outerShdw>
                </a:effectLst>
                <a:latin typeface="Courier New" panose="02070309020205020404" pitchFamily="49" charset="0"/>
                <a:ea typeface="FangSong" panose="02010609060101010101" pitchFamily="49" charset="-122"/>
                <a:cs typeface="Courier New" panose="02070309020205020404" pitchFamily="49" charset="0"/>
              </a:rPr>
              <a:t>   </a:t>
            </a:r>
            <a:r>
              <a:rPr lang="en-US" altLang="ja-JP" sz="2400" dirty="0" err="1">
                <a:solidFill>
                  <a:schemeClr val="bg1"/>
                </a:solidFill>
                <a:effectLst>
                  <a:outerShdw blurRad="38100" dist="38100" dir="2700000" algn="tl">
                    <a:srgbClr val="000000">
                      <a:alpha val="43137"/>
                    </a:srgbClr>
                  </a:outerShdw>
                </a:effectLst>
                <a:latin typeface="Courier New" panose="02070309020205020404" pitchFamily="49" charset="0"/>
                <a:ea typeface="FangSong" panose="02010609060101010101" pitchFamily="49" charset="-122"/>
                <a:cs typeface="Courier New" panose="02070309020205020404" pitchFamily="49" charset="0"/>
              </a:rPr>
              <a:t>ge</a:t>
            </a:r>
            <a:r>
              <a:rPr lang="en-US" altLang="ja-JP" sz="2400" dirty="0">
                <a:solidFill>
                  <a:schemeClr val="bg1"/>
                </a:solidFill>
                <a:effectLst>
                  <a:outerShdw blurRad="38100" dist="38100" dir="2700000" algn="tl">
                    <a:srgbClr val="000000">
                      <a:alpha val="43137"/>
                    </a:srgbClr>
                  </a:outerShdw>
                </a:effectLst>
                <a:latin typeface="Courier New" panose="02070309020205020404" pitchFamily="49" charset="0"/>
                <a:ea typeface="FangSong" panose="02010609060101010101" pitchFamily="49" charset="-122"/>
                <a:cs typeface="Courier New" panose="02070309020205020404" pitchFamily="49" charset="0"/>
              </a:rPr>
              <a:t>  </a:t>
            </a:r>
            <a:r>
              <a:rPr lang="en-US" altLang="ja-JP" sz="2400" dirty="0" err="1">
                <a:solidFill>
                  <a:schemeClr val="bg1"/>
                </a:solidFill>
                <a:effectLst>
                  <a:outerShdw blurRad="38100" dist="38100" dir="2700000" algn="tl">
                    <a:srgbClr val="000000">
                      <a:alpha val="43137"/>
                    </a:srgbClr>
                  </a:outerShdw>
                </a:effectLst>
                <a:latin typeface="Courier New" panose="02070309020205020404" pitchFamily="49" charset="0"/>
                <a:ea typeface="FangSong" panose="02010609060101010101" pitchFamily="49" charset="-122"/>
                <a:cs typeface="Courier New" panose="02070309020205020404" pitchFamily="49" charset="0"/>
              </a:rPr>
              <a:t>xiǎoshí</a:t>
            </a:r>
            <a:r>
              <a:rPr lang="en-US" altLang="ja-JP" sz="2400" dirty="0">
                <a:solidFill>
                  <a:schemeClr val="bg1"/>
                </a:solidFill>
                <a:effectLst>
                  <a:outerShdw blurRad="38100" dist="38100" dir="2700000" algn="tl">
                    <a:srgbClr val="000000">
                      <a:alpha val="43137"/>
                    </a:srgbClr>
                  </a:outerShdw>
                </a:effectLst>
                <a:latin typeface="Courier New" panose="02070309020205020404" pitchFamily="49" charset="0"/>
                <a:ea typeface="FangSong" panose="02010609060101010101" pitchFamily="49" charset="-122"/>
                <a:cs typeface="Courier New" panose="02070309020205020404" pitchFamily="49" charset="0"/>
              </a:rPr>
              <a:t> (</a:t>
            </a:r>
            <a:r>
              <a:rPr lang="en-US" altLang="ja-JP" sz="2400" dirty="0" err="1">
                <a:solidFill>
                  <a:schemeClr val="bg1"/>
                </a:solidFill>
                <a:effectLst>
                  <a:outerShdw blurRad="38100" dist="38100" dir="2700000" algn="tl">
                    <a:srgbClr val="000000">
                      <a:alpha val="43137"/>
                    </a:srgbClr>
                  </a:outerShdw>
                </a:effectLst>
                <a:latin typeface="Courier New" panose="02070309020205020404" pitchFamily="49" charset="0"/>
                <a:ea typeface="FangSong" panose="02010609060101010101" pitchFamily="49" charset="-122"/>
                <a:cs typeface="Courier New" panose="02070309020205020404" pitchFamily="49" charset="0"/>
              </a:rPr>
              <a:t>jiào</a:t>
            </a:r>
            <a:r>
              <a:rPr lang="en-US" altLang="ja-JP" sz="2400" dirty="0">
                <a:solidFill>
                  <a:schemeClr val="bg1"/>
                </a:solidFill>
                <a:effectLst>
                  <a:outerShdw blurRad="38100" dist="38100" dir="2700000" algn="tl">
                    <a:srgbClr val="000000">
                      <a:alpha val="43137"/>
                    </a:srgbClr>
                  </a:outerShdw>
                </a:effectLst>
                <a:latin typeface="Courier New" panose="02070309020205020404" pitchFamily="49" charset="0"/>
                <a:ea typeface="FangSong" panose="02010609060101010101" pitchFamily="49" charset="-122"/>
                <a:cs typeface="Courier New" panose="02070309020205020404" pitchFamily="49" charset="0"/>
              </a:rPr>
              <a:t>)?</a:t>
            </a:r>
            <a:endParaRPr lang="en-US" altLang="zh-CN" sz="2400" dirty="0">
              <a:solidFill>
                <a:schemeClr val="bg1"/>
              </a:solidFill>
              <a:effectLst>
                <a:outerShdw blurRad="38100" dist="38100" dir="2700000" algn="tl">
                  <a:srgbClr val="000000">
                    <a:alpha val="43137"/>
                  </a:srgbClr>
                </a:outerShdw>
              </a:effectLst>
              <a:latin typeface="Courier New" panose="02070309020205020404" pitchFamily="49" charset="0"/>
              <a:ea typeface="FangSong" panose="02010609060101010101" pitchFamily="49" charset="-122"/>
              <a:cs typeface="Courier New" panose="02070309020205020404" pitchFamily="49" charset="0"/>
            </a:endParaRPr>
          </a:p>
          <a:p>
            <a:pPr marL="538163" indent="-538163">
              <a:lnSpc>
                <a:spcPts val="2400"/>
              </a:lnSpc>
            </a:pPr>
            <a:r>
              <a:rPr lang="ja-JP" altLang="en-US" sz="2400" dirty="0">
                <a:solidFill>
                  <a:schemeClr val="bg1"/>
                </a:solidFill>
                <a:effectLst>
                  <a:outerShdw blurRad="38100" dist="38100" dir="2700000" algn="tl">
                    <a:srgbClr val="000000">
                      <a:alpha val="43137"/>
                    </a:srgbClr>
                  </a:outerShdw>
                </a:effectLst>
                <a:latin typeface="HG正楷書体-PRO" panose="03000600000000000000" pitchFamily="66" charset="-128"/>
                <a:ea typeface="HG正楷書体-PRO" panose="03000600000000000000" pitchFamily="66" charset="-128"/>
              </a:rPr>
              <a:t>　　　　　　　└──────┬──────┘</a:t>
            </a:r>
            <a:endParaRPr lang="en-US" altLang="zh-CN" sz="2400" dirty="0">
              <a:solidFill>
                <a:schemeClr val="bg1"/>
              </a:solidFill>
              <a:effectLst>
                <a:outerShdw blurRad="38100" dist="38100" dir="2700000" algn="tl">
                  <a:srgbClr val="000000">
                    <a:alpha val="43137"/>
                  </a:srgbClr>
                </a:outerShdw>
              </a:effectLst>
              <a:latin typeface="HG正楷書体-PRO" panose="03000600000000000000" pitchFamily="66" charset="-128"/>
              <a:ea typeface="HG正楷書体-PRO" panose="03000600000000000000" pitchFamily="66" charset="-128"/>
            </a:endParaRPr>
          </a:p>
          <a:p>
            <a:pPr marL="1339850" indent="4763"/>
            <a:r>
              <a:rPr lang="ja-JP" altLang="en-US" sz="2400" dirty="0">
                <a:solidFill>
                  <a:schemeClr val="bg1"/>
                </a:solidFill>
                <a:effectLst>
                  <a:outerShdw blurRad="38100" dist="38100" dir="2700000" algn="tl">
                    <a:srgbClr val="000000">
                      <a:alpha val="43137"/>
                    </a:srgbClr>
                  </a:outerShdw>
                </a:effectLst>
                <a:latin typeface="HG正楷書体-PRO" panose="03000600000000000000" pitchFamily="66" charset="-128"/>
                <a:ea typeface="HG正楷書体-PRO" panose="03000600000000000000" pitchFamily="66" charset="-128"/>
              </a:rPr>
              <a:t>“</a:t>
            </a:r>
            <a:r>
              <a:rPr lang="zh-CN" altLang="en-US" sz="2400" dirty="0">
                <a:solidFill>
                  <a:schemeClr val="bg1"/>
                </a:solidFill>
                <a:effectLst>
                  <a:outerShdw blurRad="38100" dist="38100" dir="2700000" algn="tl">
                    <a:srgbClr val="000000">
                      <a:alpha val="43137"/>
                    </a:srgbClr>
                  </a:outerShdw>
                </a:effectLst>
                <a:latin typeface="FangSong" panose="02010609060101010101" pitchFamily="49" charset="-122"/>
                <a:ea typeface="FangSong" panose="02010609060101010101" pitchFamily="49" charset="-122"/>
              </a:rPr>
              <a:t>睡觉</a:t>
            </a:r>
            <a:r>
              <a:rPr lang="ja-JP" altLang="en-US" sz="2400" dirty="0">
                <a:solidFill>
                  <a:schemeClr val="bg1"/>
                </a:solidFill>
                <a:effectLst>
                  <a:outerShdw blurRad="38100" dist="38100" dir="2700000" algn="tl">
                    <a:srgbClr val="000000">
                      <a:alpha val="43137"/>
                    </a:srgbClr>
                  </a:outerShdw>
                </a:effectLst>
                <a:latin typeface="HG正楷書体-PRO" panose="03000600000000000000" pitchFamily="66" charset="-128"/>
                <a:ea typeface="HG正楷書体-PRO" panose="03000600000000000000" pitchFamily="66" charset="-128"/>
              </a:rPr>
              <a:t>”は離合詞なので、数量補語“</a:t>
            </a:r>
            <a:r>
              <a:rPr lang="zh-CN" altLang="en-US" sz="2400" dirty="0">
                <a:solidFill>
                  <a:schemeClr val="bg1"/>
                </a:solidFill>
                <a:effectLst>
                  <a:outerShdw blurRad="38100" dist="38100" dir="2700000" algn="tl">
                    <a:srgbClr val="000000">
                      <a:alpha val="43137"/>
                    </a:srgbClr>
                  </a:outerShdw>
                </a:effectLst>
                <a:latin typeface="FangSong" panose="02010609060101010101" pitchFamily="49" charset="-122"/>
                <a:ea typeface="FangSong" panose="02010609060101010101" pitchFamily="49" charset="-122"/>
              </a:rPr>
              <a:t>几个小时</a:t>
            </a:r>
            <a:r>
              <a:rPr lang="ja-JP" altLang="en-US" sz="2400" dirty="0">
                <a:solidFill>
                  <a:schemeClr val="bg1"/>
                </a:solidFill>
                <a:effectLst>
                  <a:outerShdw blurRad="38100" dist="38100" dir="2700000" algn="tl">
                    <a:srgbClr val="000000">
                      <a:alpha val="43137"/>
                    </a:srgbClr>
                  </a:outerShdw>
                </a:effectLst>
                <a:latin typeface="HG正楷書体-PRO" panose="03000600000000000000" pitchFamily="66" charset="-128"/>
                <a:ea typeface="HG正楷書体-PRO" panose="03000600000000000000" pitchFamily="66" charset="-128"/>
              </a:rPr>
              <a:t>”は、</a:t>
            </a:r>
            <a:endParaRPr lang="en-US" altLang="ja-JP" sz="2400" dirty="0">
              <a:solidFill>
                <a:schemeClr val="bg1"/>
              </a:solidFill>
              <a:effectLst>
                <a:outerShdw blurRad="38100" dist="38100" dir="2700000" algn="tl">
                  <a:srgbClr val="000000">
                    <a:alpha val="43137"/>
                  </a:srgbClr>
                </a:outerShdw>
              </a:effectLst>
              <a:latin typeface="HG正楷書体-PRO" panose="03000600000000000000" pitchFamily="66" charset="-128"/>
              <a:ea typeface="HG正楷書体-PRO" panose="03000600000000000000" pitchFamily="66" charset="-128"/>
            </a:endParaRPr>
          </a:p>
          <a:p>
            <a:pPr marL="1339850" indent="4763"/>
            <a:r>
              <a:rPr lang="ja-JP" altLang="en-US" sz="2400" dirty="0">
                <a:solidFill>
                  <a:schemeClr val="bg1"/>
                </a:solidFill>
                <a:effectLst>
                  <a:outerShdw blurRad="38100" dist="38100" dir="2700000" algn="tl">
                    <a:srgbClr val="000000">
                      <a:alpha val="43137"/>
                    </a:srgbClr>
                  </a:outerShdw>
                </a:effectLst>
                <a:latin typeface="HG正楷書体-PRO" panose="03000600000000000000" pitchFamily="66" charset="-128"/>
                <a:ea typeface="HG正楷書体-PRO" panose="03000600000000000000" pitchFamily="66" charset="-128"/>
              </a:rPr>
              <a:t>“</a:t>
            </a:r>
            <a:r>
              <a:rPr lang="zh-CN" altLang="en-US" sz="2400" dirty="0">
                <a:solidFill>
                  <a:schemeClr val="bg1"/>
                </a:solidFill>
                <a:effectLst>
                  <a:outerShdw blurRad="38100" dist="38100" dir="2700000" algn="tl">
                    <a:srgbClr val="000000">
                      <a:alpha val="43137"/>
                    </a:srgbClr>
                  </a:outerShdw>
                </a:effectLst>
                <a:latin typeface="FangSong" panose="02010609060101010101" pitchFamily="49" charset="-122"/>
                <a:ea typeface="FangSong" panose="02010609060101010101" pitchFamily="49" charset="-122"/>
              </a:rPr>
              <a:t>睡</a:t>
            </a:r>
            <a:r>
              <a:rPr lang="ja-JP" altLang="en-US" sz="2400" dirty="0">
                <a:solidFill>
                  <a:schemeClr val="bg1"/>
                </a:solidFill>
                <a:effectLst>
                  <a:outerShdw blurRad="38100" dist="38100" dir="2700000" algn="tl">
                    <a:srgbClr val="000000">
                      <a:alpha val="43137"/>
                    </a:srgbClr>
                  </a:outerShdw>
                </a:effectLst>
                <a:latin typeface="HG正楷書体-PRO" panose="03000600000000000000" pitchFamily="66" charset="-128"/>
                <a:ea typeface="HG正楷書体-PRO" panose="03000600000000000000" pitchFamily="66" charset="-128"/>
              </a:rPr>
              <a:t>”と“</a:t>
            </a:r>
            <a:r>
              <a:rPr lang="zh-CN" altLang="en-US" sz="2400" dirty="0">
                <a:solidFill>
                  <a:schemeClr val="bg1"/>
                </a:solidFill>
                <a:effectLst>
                  <a:outerShdw blurRad="38100" dist="38100" dir="2700000" algn="tl">
                    <a:srgbClr val="000000">
                      <a:alpha val="43137"/>
                    </a:srgbClr>
                  </a:outerShdw>
                </a:effectLst>
                <a:latin typeface="FangSong" panose="02010609060101010101" pitchFamily="49" charset="-122"/>
                <a:ea typeface="FangSong" panose="02010609060101010101" pitchFamily="49" charset="-122"/>
              </a:rPr>
              <a:t>觉</a:t>
            </a:r>
            <a:r>
              <a:rPr lang="ja-JP" altLang="en-US" sz="2400" dirty="0">
                <a:solidFill>
                  <a:schemeClr val="bg1"/>
                </a:solidFill>
                <a:effectLst>
                  <a:outerShdw blurRad="38100" dist="38100" dir="2700000" algn="tl">
                    <a:srgbClr val="000000">
                      <a:alpha val="43137"/>
                    </a:srgbClr>
                  </a:outerShdw>
                </a:effectLst>
                <a:latin typeface="HG正楷書体-PRO" panose="03000600000000000000" pitchFamily="66" charset="-128"/>
                <a:ea typeface="HG正楷書体-PRO" panose="03000600000000000000" pitchFamily="66" charset="-128"/>
              </a:rPr>
              <a:t>”の間に入れなければならない</a:t>
            </a:r>
            <a:endParaRPr lang="en-US" altLang="zh-CN" sz="2400" dirty="0">
              <a:solidFill>
                <a:prstClr val="white"/>
              </a:solidFill>
              <a:effectLst>
                <a:outerShdw blurRad="38100" dist="38100" dir="2700000" algn="tl">
                  <a:srgbClr val="000000">
                    <a:alpha val="43137"/>
                  </a:srgbClr>
                </a:outerShdw>
              </a:effectLst>
              <a:latin typeface="Courier New" panose="02070309020205020404" pitchFamily="49" charset="0"/>
              <a:ea typeface="FangSong" panose="02010609060101010101" pitchFamily="49" charset="-122"/>
              <a:cs typeface="Courier New" panose="02070309020205020404" pitchFamily="49" charset="0"/>
            </a:endParaRPr>
          </a:p>
        </p:txBody>
      </p:sp>
      <p:pic>
        <p:nvPicPr>
          <p:cNvPr id="6" name="図 5">
            <a:extLst>
              <a:ext uri="{FF2B5EF4-FFF2-40B4-BE49-F238E27FC236}">
                <a16:creationId xmlns:a16="http://schemas.microsoft.com/office/drawing/2014/main" id="{841C2FEE-B17E-4DBD-A35E-CC69F646C8D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272474" y="5042647"/>
            <a:ext cx="1611401" cy="1519518"/>
          </a:xfrm>
          <a:prstGeom prst="rect">
            <a:avLst/>
          </a:prstGeom>
          <a:effectLst>
            <a:outerShdw blurRad="50800" dist="38100" dir="2700000" algn="tl" rotWithShape="0">
              <a:prstClr val="black">
                <a:alpha val="40000"/>
              </a:prstClr>
            </a:outerShdw>
          </a:effectLst>
        </p:spPr>
      </p:pic>
    </p:spTree>
    <p:extLst>
      <p:ext uri="{BB962C8B-B14F-4D97-AF65-F5344CB8AC3E}">
        <p14:creationId xmlns:p14="http://schemas.microsoft.com/office/powerpoint/2010/main" val="41544427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xEl>
                                              <p:pRg st="8" end="8"/>
                                            </p:txEl>
                                          </p:spTgt>
                                        </p:tgtEl>
                                        <p:attrNameLst>
                                          <p:attrName>style.visibility</p:attrName>
                                        </p:attrNameLst>
                                      </p:cBhvr>
                                      <p:to>
                                        <p:strVal val="visible"/>
                                      </p:to>
                                    </p:set>
                                    <p:animEffect transition="in" filter="fade">
                                      <p:cBhvr>
                                        <p:cTn id="7" dur="500"/>
                                        <p:tgtEl>
                                          <p:spTgt spid="4">
                                            <p:txEl>
                                              <p:pRg st="8" end="8"/>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4">
                                            <p:txEl>
                                              <p:pRg st="9" end="9"/>
                                            </p:txEl>
                                          </p:spTgt>
                                        </p:tgtEl>
                                        <p:attrNameLst>
                                          <p:attrName>style.visibility</p:attrName>
                                        </p:attrNameLst>
                                      </p:cBhvr>
                                      <p:to>
                                        <p:strVal val="visible"/>
                                      </p:to>
                                    </p:set>
                                    <p:animEffect transition="in" filter="fade">
                                      <p:cBhvr>
                                        <p:cTn id="10" dur="500"/>
                                        <p:tgtEl>
                                          <p:spTgt spid="4">
                                            <p:txEl>
                                              <p:pRg st="9" end="9"/>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4">
                                            <p:txEl>
                                              <p:pRg st="10" end="10"/>
                                            </p:txEl>
                                          </p:spTgt>
                                        </p:tgtEl>
                                        <p:attrNameLst>
                                          <p:attrName>style.visibility</p:attrName>
                                        </p:attrNameLst>
                                      </p:cBhvr>
                                      <p:to>
                                        <p:strVal val="visible"/>
                                      </p:to>
                                    </p:set>
                                    <p:animEffect transition="in" filter="fade">
                                      <p:cBhvr>
                                        <p:cTn id="13" dur="500"/>
                                        <p:tgtEl>
                                          <p:spTgt spid="4">
                                            <p:txEl>
                                              <p:pRg st="10" end="10"/>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4">
                                            <p:txEl>
                                              <p:pRg st="11" end="11"/>
                                            </p:txEl>
                                          </p:spTgt>
                                        </p:tgtEl>
                                        <p:attrNameLst>
                                          <p:attrName>style.visibility</p:attrName>
                                        </p:attrNameLst>
                                      </p:cBhvr>
                                      <p:to>
                                        <p:strVal val="visible"/>
                                      </p:to>
                                    </p:set>
                                    <p:animEffect transition="in" filter="fade">
                                      <p:cBhvr>
                                        <p:cTn id="16" dur="500"/>
                                        <p:tgtEl>
                                          <p:spTgt spid="4">
                                            <p:txEl>
                                              <p:pRg st="11" end="11"/>
                                            </p:txEl>
                                          </p:spTgt>
                                        </p:tgtEl>
                                      </p:cBhvr>
                                    </p:animEffect>
                                  </p:childTnLst>
                                </p:cTn>
                              </p:par>
                              <p:par>
                                <p:cTn id="17" presetID="10" presetClass="entr" presetSubtype="0" fill="hold" nodeType="withEffect">
                                  <p:stCondLst>
                                    <p:cond delay="0"/>
                                  </p:stCondLst>
                                  <p:childTnLst>
                                    <p:set>
                                      <p:cBhvr>
                                        <p:cTn id="18" dur="1" fill="hold">
                                          <p:stCondLst>
                                            <p:cond delay="0"/>
                                          </p:stCondLst>
                                        </p:cTn>
                                        <p:tgtEl>
                                          <p:spTgt spid="4">
                                            <p:txEl>
                                              <p:pRg st="12" end="12"/>
                                            </p:txEl>
                                          </p:spTgt>
                                        </p:tgtEl>
                                        <p:attrNameLst>
                                          <p:attrName>style.visibility</p:attrName>
                                        </p:attrNameLst>
                                      </p:cBhvr>
                                      <p:to>
                                        <p:strVal val="visible"/>
                                      </p:to>
                                    </p:set>
                                    <p:animEffect transition="in" filter="fade">
                                      <p:cBhvr>
                                        <p:cTn id="19" dur="500"/>
                                        <p:tgtEl>
                                          <p:spTgt spid="4">
                                            <p:txEl>
                                              <p:pRg st="12" end="1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5EC0B37E-BFFE-4F6F-9178-A532F076AD6D}"/>
              </a:ext>
            </a:extLst>
          </p:cNvPr>
          <p:cNvSpPr txBox="1"/>
          <p:nvPr/>
        </p:nvSpPr>
        <p:spPr>
          <a:xfrm>
            <a:off x="0" y="0"/>
            <a:ext cx="12192000" cy="6858000"/>
          </a:xfrm>
          <a:prstGeom prst="rect">
            <a:avLst/>
          </a:prstGeom>
          <a:blipFill>
            <a:blip r:embed="rId2"/>
            <a:stretch>
              <a:fillRect l="-2825" t="-1620" r="-3341" b="-800"/>
            </a:stretch>
          </a:blipFill>
        </p:spPr>
        <p:txBody>
          <a:bodyPr wrap="square" lIns="720000" tIns="360000" rIns="720000" bIns="360000" rtlCol="0">
            <a:noAutofit/>
          </a:bodyPr>
          <a:lstStyle/>
          <a:p>
            <a:pPr algn="ctr"/>
            <a:r>
              <a:rPr lang="ja-JP" altLang="en-US" sz="4000" dirty="0">
                <a:solidFill>
                  <a:srgbClr val="FFC000"/>
                </a:solidFill>
                <a:effectLst>
                  <a:outerShdw blurRad="38100" dist="38100" dir="2700000" algn="tl">
                    <a:srgbClr val="000000">
                      <a:alpha val="43137"/>
                    </a:srgbClr>
                  </a:outerShdw>
                </a:effectLst>
                <a:latin typeface="HG正楷書体-PRO" panose="03000600000000000000" pitchFamily="66" charset="-128"/>
                <a:ea typeface="HG正楷書体-PRO" panose="03000600000000000000" pitchFamily="66" charset="-128"/>
              </a:rPr>
              <a:t>練習問題</a:t>
            </a:r>
            <a:endParaRPr kumimoji="1" lang="en-US" altLang="zh-CN" sz="4000" dirty="0">
              <a:solidFill>
                <a:srgbClr val="FFC000"/>
              </a:solidFill>
              <a:effectLst>
                <a:outerShdw blurRad="38100" dist="38100" dir="2700000" algn="tl">
                  <a:srgbClr val="000000">
                    <a:alpha val="43137"/>
                  </a:srgbClr>
                </a:outerShdw>
              </a:effectLst>
              <a:latin typeface="HG正楷書体-PRO" panose="03000600000000000000" pitchFamily="66" charset="-128"/>
              <a:ea typeface="HG正楷書体-PRO" panose="03000600000000000000" pitchFamily="66" charset="-128"/>
            </a:endParaRPr>
          </a:p>
          <a:p>
            <a:pPr algn="ctr"/>
            <a:endParaRPr lang="en-US" altLang="ja-JP" sz="800" dirty="0">
              <a:solidFill>
                <a:schemeClr val="bg1"/>
              </a:solidFill>
              <a:latin typeface="HG正楷書体-PRO" panose="03000600000000000000" pitchFamily="66" charset="-128"/>
              <a:ea typeface="HG正楷書体-PRO" panose="03000600000000000000" pitchFamily="66" charset="-128"/>
            </a:endParaRPr>
          </a:p>
          <a:p>
            <a:pPr algn="ctr"/>
            <a:r>
              <a:rPr lang="ja-JP" altLang="en-US" sz="2000" dirty="0">
                <a:solidFill>
                  <a:schemeClr val="bg1"/>
                </a:solidFill>
                <a:latin typeface="HG正楷書体-PRO" panose="03000600000000000000" pitchFamily="66" charset="-128"/>
                <a:ea typeface="HG正楷書体-PRO" panose="03000600000000000000" pitchFamily="66" charset="-128"/>
              </a:rPr>
              <a:t>クラスメートにたずねてみよう</a:t>
            </a:r>
            <a:endParaRPr lang="en-US" altLang="ja-JP" sz="2000" dirty="0">
              <a:solidFill>
                <a:schemeClr val="bg1"/>
              </a:solidFill>
              <a:latin typeface="HG正楷書体-PRO" panose="03000600000000000000" pitchFamily="66" charset="-128"/>
              <a:ea typeface="HG正楷書体-PRO" panose="03000600000000000000" pitchFamily="66" charset="-128"/>
            </a:endParaRPr>
          </a:p>
          <a:p>
            <a:pPr algn="ctr"/>
            <a:endParaRPr lang="en-US" altLang="ja-JP" sz="800" dirty="0">
              <a:solidFill>
                <a:schemeClr val="bg1"/>
              </a:solidFill>
              <a:latin typeface="HG正楷書体-PRO" panose="03000600000000000000" pitchFamily="66" charset="-128"/>
              <a:ea typeface="HG正楷書体-PRO" panose="03000600000000000000" pitchFamily="66" charset="-128"/>
            </a:endParaRPr>
          </a:p>
          <a:p>
            <a:pPr marL="989013" indent="-538163"/>
            <a:r>
              <a:rPr lang="ja-JP" altLang="en-US" sz="2400" dirty="0">
                <a:solidFill>
                  <a:schemeClr val="bg1"/>
                </a:solidFill>
                <a:effectLst>
                  <a:outerShdw blurRad="38100" dist="38100" dir="2700000" algn="tl">
                    <a:srgbClr val="000000">
                      <a:alpha val="43137"/>
                    </a:srgbClr>
                  </a:outerShdw>
                </a:effectLst>
                <a:latin typeface="HG正楷書体-PRO" panose="03000600000000000000" pitchFamily="66" charset="-128"/>
                <a:ea typeface="HG正楷書体-PRO" panose="03000600000000000000" pitchFamily="66" charset="-128"/>
              </a:rPr>
              <a:t>あなたは毎晩何時に寝ますか？</a:t>
            </a:r>
            <a:endParaRPr lang="en-US" altLang="ja-JP" sz="2400" dirty="0">
              <a:solidFill>
                <a:schemeClr val="bg1"/>
              </a:solidFill>
              <a:effectLst>
                <a:outerShdw blurRad="38100" dist="38100" dir="2700000" algn="tl">
                  <a:srgbClr val="000000">
                    <a:alpha val="43137"/>
                  </a:srgbClr>
                </a:outerShdw>
              </a:effectLst>
              <a:latin typeface="HG正楷書体-PRO" panose="03000600000000000000" pitchFamily="66" charset="-128"/>
              <a:ea typeface="HG正楷書体-PRO" panose="03000600000000000000" pitchFamily="66" charset="-128"/>
            </a:endParaRPr>
          </a:p>
          <a:p>
            <a:pPr marL="989013" indent="-538163"/>
            <a:r>
              <a:rPr lang="zh-CN" altLang="en-US" sz="3600" dirty="0">
                <a:solidFill>
                  <a:schemeClr val="bg1"/>
                </a:solidFill>
                <a:effectLst>
                  <a:outerShdw blurRad="38100" dist="38100" dir="2700000" algn="tl">
                    <a:srgbClr val="000000">
                      <a:alpha val="43137"/>
                    </a:srgbClr>
                  </a:outerShdw>
                </a:effectLst>
                <a:latin typeface="FangSong" panose="02010609060101010101" pitchFamily="49" charset="-122"/>
                <a:ea typeface="FangSong" panose="02010609060101010101" pitchFamily="49" charset="-122"/>
              </a:rPr>
              <a:t>你 每天   晚上</a:t>
            </a:r>
            <a:r>
              <a:rPr lang="en-US" altLang="ja-JP" sz="3600" dirty="0">
                <a:solidFill>
                  <a:srgbClr val="FFC000"/>
                </a:solidFill>
                <a:effectLst>
                  <a:outerShdw blurRad="38100" dist="38100" dir="2700000" algn="tl">
                    <a:srgbClr val="000000">
                      <a:alpha val="43137"/>
                    </a:srgbClr>
                  </a:outerShdw>
                </a:effectLst>
                <a:latin typeface="FangSong" panose="02010609060101010101" pitchFamily="49" charset="-122"/>
                <a:ea typeface="FangSong" panose="02010609060101010101" pitchFamily="49" charset="-122"/>
              </a:rPr>
              <a:t>〈</a:t>
            </a:r>
            <a:r>
              <a:rPr lang="zh-CN" altLang="en-US" sz="3600" dirty="0">
                <a:solidFill>
                  <a:schemeClr val="bg1"/>
                </a:solidFill>
                <a:effectLst>
                  <a:outerShdw blurRad="38100" dist="38100" dir="2700000" algn="tl">
                    <a:srgbClr val="000000">
                      <a:alpha val="43137"/>
                    </a:srgbClr>
                  </a:outerShdw>
                </a:effectLst>
                <a:latin typeface="FangSong" panose="02010609060101010101" pitchFamily="49" charset="-122"/>
                <a:ea typeface="FangSong" panose="02010609060101010101" pitchFamily="49" charset="-122"/>
              </a:rPr>
              <a:t>几 点</a:t>
            </a:r>
            <a:r>
              <a:rPr lang="en-US" altLang="ja-JP" sz="3600" dirty="0">
                <a:solidFill>
                  <a:srgbClr val="FFC000"/>
                </a:solidFill>
                <a:effectLst>
                  <a:outerShdw blurRad="38100" dist="38100" dir="2700000" algn="tl">
                    <a:srgbClr val="000000">
                      <a:alpha val="43137"/>
                    </a:srgbClr>
                  </a:outerShdw>
                </a:effectLst>
                <a:latin typeface="FangSong" panose="02010609060101010101" pitchFamily="49" charset="-122"/>
                <a:ea typeface="FangSong" panose="02010609060101010101" pitchFamily="49" charset="-122"/>
              </a:rPr>
              <a:t>〉</a:t>
            </a:r>
            <a:r>
              <a:rPr lang="zh-CN" altLang="en-US" sz="3600" u="sng" dirty="0">
                <a:solidFill>
                  <a:schemeClr val="bg1"/>
                </a:solidFill>
                <a:effectLst>
                  <a:outerShdw blurRad="38100" dist="38100" dir="2700000" algn="tl">
                    <a:srgbClr val="000000">
                      <a:alpha val="43137"/>
                    </a:srgbClr>
                  </a:outerShdw>
                </a:effectLst>
                <a:uFill>
                  <a:solidFill>
                    <a:srgbClr val="FFC000"/>
                  </a:solidFill>
                </a:uFill>
                <a:latin typeface="FangSong" panose="02010609060101010101" pitchFamily="49" charset="-122"/>
                <a:ea typeface="FangSong" panose="02010609060101010101" pitchFamily="49" charset="-122"/>
              </a:rPr>
              <a:t>睡</a:t>
            </a:r>
            <a:r>
              <a:rPr lang="zh-CN" altLang="en-US" sz="3600" dirty="0">
                <a:solidFill>
                  <a:schemeClr val="bg1"/>
                </a:solidFill>
                <a:effectLst>
                  <a:outerShdw blurRad="38100" dist="38100" dir="2700000" algn="tl">
                    <a:srgbClr val="000000">
                      <a:alpha val="43137"/>
                    </a:srgbClr>
                  </a:outerShdw>
                </a:effectLst>
                <a:latin typeface="FangSong" panose="02010609060101010101" pitchFamily="49" charset="-122"/>
                <a:ea typeface="FangSong" panose="02010609060101010101" pitchFamily="49" charset="-122"/>
              </a:rPr>
              <a:t>  觉？</a:t>
            </a:r>
            <a:endParaRPr lang="en-US" altLang="zh-CN" sz="3600" dirty="0">
              <a:solidFill>
                <a:schemeClr val="bg1"/>
              </a:solidFill>
              <a:effectLst>
                <a:outerShdw blurRad="38100" dist="38100" dir="2700000" algn="tl">
                  <a:srgbClr val="000000">
                    <a:alpha val="43137"/>
                  </a:srgbClr>
                </a:outerShdw>
              </a:effectLst>
              <a:latin typeface="FangSong" panose="02010609060101010101" pitchFamily="49" charset="-122"/>
              <a:ea typeface="FangSong" panose="02010609060101010101" pitchFamily="49" charset="-122"/>
            </a:endParaRPr>
          </a:p>
          <a:p>
            <a:pPr marL="989013" indent="-538163"/>
            <a:r>
              <a:rPr lang="en-US" altLang="zh-CN" sz="2400" dirty="0" err="1">
                <a:solidFill>
                  <a:schemeClr val="bg1"/>
                </a:solidFill>
                <a:effectLst>
                  <a:outerShdw blurRad="38100" dist="38100" dir="2700000" algn="tl">
                    <a:srgbClr val="000000">
                      <a:alpha val="43137"/>
                    </a:srgbClr>
                  </a:outerShdw>
                </a:effectLst>
                <a:latin typeface="Courier New" panose="02070309020205020404" pitchFamily="49" charset="0"/>
                <a:ea typeface="FangSong" panose="02010609060101010101" pitchFamily="49" charset="-122"/>
                <a:cs typeface="Courier New" panose="02070309020205020404" pitchFamily="49" charset="0"/>
              </a:rPr>
              <a:t>N</a:t>
            </a:r>
            <a:r>
              <a:rPr lang="en-US" altLang="ja-JP" sz="2400" dirty="0" err="1">
                <a:solidFill>
                  <a:schemeClr val="bg1"/>
                </a:solidFill>
                <a:effectLst>
                  <a:outerShdw blurRad="38100" dist="38100" dir="2700000" algn="tl">
                    <a:srgbClr val="000000">
                      <a:alpha val="43137"/>
                    </a:srgbClr>
                  </a:outerShdw>
                </a:effectLst>
                <a:latin typeface="Courier New" panose="02070309020205020404" pitchFamily="49" charset="0"/>
                <a:ea typeface="FangSong" panose="02010609060101010101" pitchFamily="49" charset="-122"/>
                <a:cs typeface="Courier New" panose="02070309020205020404" pitchFamily="49" charset="0"/>
              </a:rPr>
              <a:t>ǐ</a:t>
            </a:r>
            <a:r>
              <a:rPr lang="en-US" altLang="zh-CN" sz="2400" dirty="0">
                <a:solidFill>
                  <a:schemeClr val="bg1"/>
                </a:solidFill>
                <a:effectLst>
                  <a:outerShdw blurRad="38100" dist="38100" dir="2700000" algn="tl">
                    <a:srgbClr val="000000">
                      <a:alpha val="43137"/>
                    </a:srgbClr>
                  </a:outerShdw>
                </a:effectLst>
                <a:latin typeface="Courier New" panose="02070309020205020404" pitchFamily="49" charset="0"/>
                <a:ea typeface="FangSong" panose="02010609060101010101" pitchFamily="49" charset="-122"/>
                <a:cs typeface="Courier New" panose="02070309020205020404" pitchFamily="49" charset="0"/>
              </a:rPr>
              <a:t> </a:t>
            </a:r>
            <a:r>
              <a:rPr lang="en-US" altLang="zh-CN" sz="2400" dirty="0" err="1">
                <a:solidFill>
                  <a:schemeClr val="bg1"/>
                </a:solidFill>
                <a:effectLst>
                  <a:outerShdw blurRad="38100" dist="38100" dir="2700000" algn="tl">
                    <a:srgbClr val="000000">
                      <a:alpha val="43137"/>
                    </a:srgbClr>
                  </a:outerShdw>
                </a:effectLst>
                <a:latin typeface="Courier New" panose="02070309020205020404" pitchFamily="49" charset="0"/>
                <a:ea typeface="FangSong" panose="02010609060101010101" pitchFamily="49" charset="-122"/>
                <a:cs typeface="Courier New" panose="02070309020205020404" pitchFamily="49" charset="0"/>
              </a:rPr>
              <a:t>m</a:t>
            </a:r>
            <a:r>
              <a:rPr lang="en-US" altLang="ja-JP" sz="2400" dirty="0" err="1">
                <a:solidFill>
                  <a:schemeClr val="bg1"/>
                </a:solidFill>
                <a:effectLst>
                  <a:outerShdw blurRad="38100" dist="38100" dir="2700000" algn="tl">
                    <a:srgbClr val="000000">
                      <a:alpha val="43137"/>
                    </a:srgbClr>
                  </a:outerShdw>
                </a:effectLst>
                <a:latin typeface="Courier New" panose="02070309020205020404" pitchFamily="49" charset="0"/>
                <a:ea typeface="FangSong" panose="02010609060101010101" pitchFamily="49" charset="-122"/>
                <a:cs typeface="Courier New" panose="02070309020205020404" pitchFamily="49" charset="0"/>
              </a:rPr>
              <a:t>ě</a:t>
            </a:r>
            <a:r>
              <a:rPr lang="en-US" altLang="zh-CN" sz="2400" dirty="0" err="1">
                <a:solidFill>
                  <a:schemeClr val="bg1"/>
                </a:solidFill>
                <a:effectLst>
                  <a:outerShdw blurRad="38100" dist="38100" dir="2700000" algn="tl">
                    <a:srgbClr val="000000">
                      <a:alpha val="43137"/>
                    </a:srgbClr>
                  </a:outerShdw>
                </a:effectLst>
                <a:latin typeface="Courier New" panose="02070309020205020404" pitchFamily="49" charset="0"/>
                <a:ea typeface="FangSong" panose="02010609060101010101" pitchFamily="49" charset="-122"/>
                <a:cs typeface="Courier New" panose="02070309020205020404" pitchFamily="49" charset="0"/>
              </a:rPr>
              <a:t>iti</a:t>
            </a:r>
            <a:r>
              <a:rPr lang="en-US" altLang="ja-JP" sz="2400" dirty="0" err="1">
                <a:solidFill>
                  <a:schemeClr val="bg1"/>
                </a:solidFill>
                <a:effectLst>
                  <a:outerShdw blurRad="38100" dist="38100" dir="2700000" algn="tl">
                    <a:srgbClr val="000000">
                      <a:alpha val="43137"/>
                    </a:srgbClr>
                  </a:outerShdw>
                </a:effectLst>
                <a:latin typeface="Courier New" panose="02070309020205020404" pitchFamily="49" charset="0"/>
                <a:ea typeface="FangSong" panose="02010609060101010101" pitchFamily="49" charset="-122"/>
                <a:cs typeface="Courier New" panose="02070309020205020404" pitchFamily="49" charset="0"/>
              </a:rPr>
              <a:t>ā</a:t>
            </a:r>
            <a:r>
              <a:rPr lang="en-US" altLang="zh-CN" sz="2400" dirty="0" err="1">
                <a:solidFill>
                  <a:schemeClr val="bg1"/>
                </a:solidFill>
                <a:effectLst>
                  <a:outerShdw blurRad="38100" dist="38100" dir="2700000" algn="tl">
                    <a:srgbClr val="000000">
                      <a:alpha val="43137"/>
                    </a:srgbClr>
                  </a:outerShdw>
                </a:effectLst>
                <a:latin typeface="Courier New" panose="02070309020205020404" pitchFamily="49" charset="0"/>
                <a:ea typeface="FangSong" panose="02010609060101010101" pitchFamily="49" charset="-122"/>
                <a:cs typeface="Courier New" panose="02070309020205020404" pitchFamily="49" charset="0"/>
              </a:rPr>
              <a:t>n</a:t>
            </a:r>
            <a:r>
              <a:rPr lang="en-US" altLang="zh-CN" sz="2400" dirty="0">
                <a:solidFill>
                  <a:schemeClr val="bg1"/>
                </a:solidFill>
                <a:effectLst>
                  <a:outerShdw blurRad="38100" dist="38100" dir="2700000" algn="tl">
                    <a:srgbClr val="000000">
                      <a:alpha val="43137"/>
                    </a:srgbClr>
                  </a:outerShdw>
                </a:effectLst>
                <a:latin typeface="Courier New" panose="02070309020205020404" pitchFamily="49" charset="0"/>
                <a:ea typeface="FangSong" panose="02010609060101010101" pitchFamily="49" charset="-122"/>
                <a:cs typeface="Courier New" panose="02070309020205020404" pitchFamily="49" charset="0"/>
              </a:rPr>
              <a:t> </a:t>
            </a:r>
            <a:r>
              <a:rPr lang="en-US" altLang="zh-CN" sz="2400" dirty="0" err="1">
                <a:solidFill>
                  <a:schemeClr val="bg1"/>
                </a:solidFill>
                <a:effectLst>
                  <a:outerShdw blurRad="38100" dist="38100" dir="2700000" algn="tl">
                    <a:srgbClr val="000000">
                      <a:alpha val="43137"/>
                    </a:srgbClr>
                  </a:outerShdw>
                </a:effectLst>
                <a:latin typeface="Courier New" panose="02070309020205020404" pitchFamily="49" charset="0"/>
                <a:ea typeface="FangSong" panose="02010609060101010101" pitchFamily="49" charset="-122"/>
                <a:cs typeface="Courier New" panose="02070309020205020404" pitchFamily="49" charset="0"/>
              </a:rPr>
              <a:t>w</a:t>
            </a:r>
            <a:r>
              <a:rPr lang="en-US" altLang="ja-JP" sz="2400" dirty="0" err="1">
                <a:solidFill>
                  <a:schemeClr val="bg1"/>
                </a:solidFill>
                <a:effectLst>
                  <a:outerShdw blurRad="38100" dist="38100" dir="2700000" algn="tl">
                    <a:srgbClr val="000000">
                      <a:alpha val="43137"/>
                    </a:srgbClr>
                  </a:outerShdw>
                </a:effectLst>
                <a:latin typeface="Courier New" panose="02070309020205020404" pitchFamily="49" charset="0"/>
                <a:ea typeface="FangSong" panose="02010609060101010101" pitchFamily="49" charset="-122"/>
                <a:cs typeface="Courier New" panose="02070309020205020404" pitchFamily="49" charset="0"/>
              </a:rPr>
              <a:t>ǎ</a:t>
            </a:r>
            <a:r>
              <a:rPr lang="en-US" altLang="zh-CN" sz="2400" dirty="0" err="1">
                <a:solidFill>
                  <a:schemeClr val="bg1"/>
                </a:solidFill>
                <a:effectLst>
                  <a:outerShdw blurRad="38100" dist="38100" dir="2700000" algn="tl">
                    <a:srgbClr val="000000">
                      <a:alpha val="43137"/>
                    </a:srgbClr>
                  </a:outerShdw>
                </a:effectLst>
                <a:latin typeface="Courier New" panose="02070309020205020404" pitchFamily="49" charset="0"/>
                <a:ea typeface="FangSong" panose="02010609060101010101" pitchFamily="49" charset="-122"/>
                <a:cs typeface="Courier New" panose="02070309020205020404" pitchFamily="49" charset="0"/>
              </a:rPr>
              <a:t>nshang</a:t>
            </a:r>
            <a:r>
              <a:rPr lang="en-US" altLang="zh-CN" sz="2400" dirty="0">
                <a:solidFill>
                  <a:schemeClr val="bg1"/>
                </a:solidFill>
                <a:effectLst>
                  <a:outerShdw blurRad="38100" dist="38100" dir="2700000" algn="tl">
                    <a:srgbClr val="000000">
                      <a:alpha val="43137"/>
                    </a:srgbClr>
                  </a:outerShdw>
                </a:effectLst>
                <a:latin typeface="Courier New" panose="02070309020205020404" pitchFamily="49" charset="0"/>
                <a:ea typeface="FangSong" panose="02010609060101010101" pitchFamily="49" charset="-122"/>
                <a:cs typeface="Courier New" panose="02070309020205020404" pitchFamily="49" charset="0"/>
              </a:rPr>
              <a:t> </a:t>
            </a:r>
            <a:r>
              <a:rPr lang="en-US" altLang="zh-CN" sz="2400" dirty="0" err="1">
                <a:solidFill>
                  <a:schemeClr val="bg1"/>
                </a:solidFill>
                <a:effectLst>
                  <a:outerShdw blurRad="38100" dist="38100" dir="2700000" algn="tl">
                    <a:srgbClr val="000000">
                      <a:alpha val="43137"/>
                    </a:srgbClr>
                  </a:outerShdw>
                </a:effectLst>
                <a:latin typeface="Courier New" panose="02070309020205020404" pitchFamily="49" charset="0"/>
                <a:ea typeface="FangSong" panose="02010609060101010101" pitchFamily="49" charset="-122"/>
                <a:cs typeface="Courier New" panose="02070309020205020404" pitchFamily="49" charset="0"/>
              </a:rPr>
              <a:t>j</a:t>
            </a:r>
            <a:r>
              <a:rPr lang="en-US" altLang="ja-JP" sz="2400" dirty="0" err="1">
                <a:solidFill>
                  <a:schemeClr val="bg1"/>
                </a:solidFill>
                <a:effectLst>
                  <a:outerShdw blurRad="38100" dist="38100" dir="2700000" algn="tl">
                    <a:srgbClr val="000000">
                      <a:alpha val="43137"/>
                    </a:srgbClr>
                  </a:outerShdw>
                </a:effectLst>
                <a:latin typeface="Courier New" panose="02070309020205020404" pitchFamily="49" charset="0"/>
                <a:ea typeface="FangSong" panose="02010609060101010101" pitchFamily="49" charset="-122"/>
                <a:cs typeface="Courier New" panose="02070309020205020404" pitchFamily="49" charset="0"/>
              </a:rPr>
              <a:t>ǐ</a:t>
            </a:r>
            <a:r>
              <a:rPr lang="en-US" altLang="zh-CN" sz="2400" dirty="0">
                <a:solidFill>
                  <a:schemeClr val="bg1"/>
                </a:solidFill>
                <a:effectLst>
                  <a:outerShdw blurRad="38100" dist="38100" dir="2700000" algn="tl">
                    <a:srgbClr val="000000">
                      <a:alpha val="43137"/>
                    </a:srgbClr>
                  </a:outerShdw>
                </a:effectLst>
                <a:latin typeface="Courier New" panose="02070309020205020404" pitchFamily="49" charset="0"/>
                <a:ea typeface="FangSong" panose="02010609060101010101" pitchFamily="49" charset="-122"/>
                <a:cs typeface="Courier New" panose="02070309020205020404" pitchFamily="49" charset="0"/>
              </a:rPr>
              <a:t> </a:t>
            </a:r>
            <a:r>
              <a:rPr lang="en-US" altLang="zh-CN" sz="2400" dirty="0" err="1">
                <a:solidFill>
                  <a:schemeClr val="bg1"/>
                </a:solidFill>
                <a:effectLst>
                  <a:outerShdw blurRad="38100" dist="38100" dir="2700000" algn="tl">
                    <a:srgbClr val="000000">
                      <a:alpha val="43137"/>
                    </a:srgbClr>
                  </a:outerShdw>
                </a:effectLst>
                <a:latin typeface="Courier New" panose="02070309020205020404" pitchFamily="49" charset="0"/>
                <a:ea typeface="FangSong" panose="02010609060101010101" pitchFamily="49" charset="-122"/>
                <a:cs typeface="Courier New" panose="02070309020205020404" pitchFamily="49" charset="0"/>
              </a:rPr>
              <a:t>di</a:t>
            </a:r>
            <a:r>
              <a:rPr lang="en-US" altLang="ja-JP" sz="2400" dirty="0" err="1">
                <a:solidFill>
                  <a:schemeClr val="bg1"/>
                </a:solidFill>
                <a:effectLst>
                  <a:outerShdw blurRad="38100" dist="38100" dir="2700000" algn="tl">
                    <a:srgbClr val="000000">
                      <a:alpha val="43137"/>
                    </a:srgbClr>
                  </a:outerShdw>
                </a:effectLst>
                <a:latin typeface="Courier New" panose="02070309020205020404" pitchFamily="49" charset="0"/>
                <a:ea typeface="FangSong" panose="02010609060101010101" pitchFamily="49" charset="-122"/>
                <a:cs typeface="Courier New" panose="02070309020205020404" pitchFamily="49" charset="0"/>
              </a:rPr>
              <a:t>ǎ</a:t>
            </a:r>
            <a:r>
              <a:rPr lang="en-US" altLang="zh-CN" sz="2400" dirty="0" err="1">
                <a:solidFill>
                  <a:schemeClr val="bg1"/>
                </a:solidFill>
                <a:effectLst>
                  <a:outerShdw blurRad="38100" dist="38100" dir="2700000" algn="tl">
                    <a:srgbClr val="000000">
                      <a:alpha val="43137"/>
                    </a:srgbClr>
                  </a:outerShdw>
                </a:effectLst>
                <a:latin typeface="Courier New" panose="02070309020205020404" pitchFamily="49" charset="0"/>
                <a:ea typeface="FangSong" panose="02010609060101010101" pitchFamily="49" charset="-122"/>
                <a:cs typeface="Courier New" panose="02070309020205020404" pitchFamily="49" charset="0"/>
              </a:rPr>
              <a:t>n</a:t>
            </a:r>
            <a:r>
              <a:rPr lang="en-US" altLang="zh-CN" sz="2400" dirty="0">
                <a:solidFill>
                  <a:schemeClr val="bg1"/>
                </a:solidFill>
                <a:effectLst>
                  <a:outerShdw blurRad="38100" dist="38100" dir="2700000" algn="tl">
                    <a:srgbClr val="000000">
                      <a:alpha val="43137"/>
                    </a:srgbClr>
                  </a:outerShdw>
                </a:effectLst>
                <a:latin typeface="Courier New" panose="02070309020205020404" pitchFamily="49" charset="0"/>
                <a:ea typeface="FangSong" panose="02010609060101010101" pitchFamily="49" charset="-122"/>
                <a:cs typeface="Courier New" panose="02070309020205020404" pitchFamily="49" charset="0"/>
              </a:rPr>
              <a:t> </a:t>
            </a:r>
            <a:r>
              <a:rPr lang="en-US" altLang="zh-CN" sz="2400" dirty="0" err="1">
                <a:solidFill>
                  <a:schemeClr val="bg1"/>
                </a:solidFill>
                <a:effectLst>
                  <a:outerShdw blurRad="38100" dist="38100" dir="2700000" algn="tl">
                    <a:srgbClr val="000000">
                      <a:alpha val="43137"/>
                    </a:srgbClr>
                  </a:outerShdw>
                </a:effectLst>
                <a:latin typeface="Courier New" panose="02070309020205020404" pitchFamily="49" charset="0"/>
                <a:ea typeface="FangSong" panose="02010609060101010101" pitchFamily="49" charset="-122"/>
                <a:cs typeface="Courier New" panose="02070309020205020404" pitchFamily="49" charset="0"/>
              </a:rPr>
              <a:t>shu</a:t>
            </a:r>
            <a:r>
              <a:rPr lang="en-US" altLang="ja-JP" sz="2400" dirty="0" err="1">
                <a:solidFill>
                  <a:schemeClr val="bg1"/>
                </a:solidFill>
                <a:effectLst>
                  <a:outerShdw blurRad="38100" dist="38100" dir="2700000" algn="tl">
                    <a:srgbClr val="000000">
                      <a:alpha val="43137"/>
                    </a:srgbClr>
                  </a:outerShdw>
                </a:effectLst>
                <a:latin typeface="Courier New" panose="02070309020205020404" pitchFamily="49" charset="0"/>
                <a:ea typeface="FangSong" panose="02010609060101010101" pitchFamily="49" charset="-122"/>
                <a:cs typeface="Courier New" panose="02070309020205020404" pitchFamily="49" charset="0"/>
              </a:rPr>
              <a:t>ì</a:t>
            </a:r>
            <a:r>
              <a:rPr lang="en-US" altLang="zh-CN" sz="2400" dirty="0">
                <a:solidFill>
                  <a:schemeClr val="bg1"/>
                </a:solidFill>
                <a:effectLst>
                  <a:outerShdw blurRad="38100" dist="38100" dir="2700000" algn="tl">
                    <a:srgbClr val="000000">
                      <a:alpha val="43137"/>
                    </a:srgbClr>
                  </a:outerShdw>
                </a:effectLst>
                <a:latin typeface="Courier New" panose="02070309020205020404" pitchFamily="49" charset="0"/>
                <a:ea typeface="FangSong" panose="02010609060101010101" pitchFamily="49" charset="-122"/>
                <a:cs typeface="Courier New" panose="02070309020205020404" pitchFamily="49" charset="0"/>
              </a:rPr>
              <a:t> </a:t>
            </a:r>
            <a:r>
              <a:rPr lang="en-US" altLang="zh-CN" sz="2400" dirty="0" err="1">
                <a:solidFill>
                  <a:schemeClr val="bg1"/>
                </a:solidFill>
                <a:effectLst>
                  <a:outerShdw blurRad="38100" dist="38100" dir="2700000" algn="tl">
                    <a:srgbClr val="000000">
                      <a:alpha val="43137"/>
                    </a:srgbClr>
                  </a:outerShdw>
                </a:effectLst>
                <a:latin typeface="Courier New" panose="02070309020205020404" pitchFamily="49" charset="0"/>
                <a:ea typeface="FangSong" panose="02010609060101010101" pitchFamily="49" charset="-122"/>
                <a:cs typeface="Courier New" panose="02070309020205020404" pitchFamily="49" charset="0"/>
              </a:rPr>
              <a:t>ji</a:t>
            </a:r>
            <a:r>
              <a:rPr lang="en-US" altLang="ja-JP" sz="2400" dirty="0" err="1">
                <a:solidFill>
                  <a:schemeClr val="bg1"/>
                </a:solidFill>
                <a:effectLst>
                  <a:outerShdw blurRad="38100" dist="38100" dir="2700000" algn="tl">
                    <a:srgbClr val="000000">
                      <a:alpha val="43137"/>
                    </a:srgbClr>
                  </a:outerShdw>
                </a:effectLst>
                <a:latin typeface="Courier New" panose="02070309020205020404" pitchFamily="49" charset="0"/>
                <a:ea typeface="FangSong" panose="02010609060101010101" pitchFamily="49" charset="-122"/>
                <a:cs typeface="Courier New" panose="02070309020205020404" pitchFamily="49" charset="0"/>
              </a:rPr>
              <a:t>à</a:t>
            </a:r>
            <a:r>
              <a:rPr lang="en-US" altLang="zh-CN" sz="2400" dirty="0" err="1">
                <a:solidFill>
                  <a:schemeClr val="bg1"/>
                </a:solidFill>
                <a:effectLst>
                  <a:outerShdw blurRad="38100" dist="38100" dir="2700000" algn="tl">
                    <a:srgbClr val="000000">
                      <a:alpha val="43137"/>
                    </a:srgbClr>
                  </a:outerShdw>
                </a:effectLst>
                <a:latin typeface="Courier New" panose="02070309020205020404" pitchFamily="49" charset="0"/>
                <a:ea typeface="FangSong" panose="02010609060101010101" pitchFamily="49" charset="-122"/>
                <a:cs typeface="Courier New" panose="02070309020205020404" pitchFamily="49" charset="0"/>
              </a:rPr>
              <a:t>o</a:t>
            </a:r>
            <a:r>
              <a:rPr lang="en-US" altLang="ja-JP" sz="2400" dirty="0">
                <a:solidFill>
                  <a:schemeClr val="bg1"/>
                </a:solidFill>
                <a:effectLst>
                  <a:outerShdw blurRad="38100" dist="38100" dir="2700000" algn="tl">
                    <a:srgbClr val="000000">
                      <a:alpha val="43137"/>
                    </a:srgbClr>
                  </a:outerShdw>
                </a:effectLst>
                <a:latin typeface="Courier New" panose="02070309020205020404" pitchFamily="49" charset="0"/>
                <a:ea typeface="FangSong" panose="02010609060101010101" pitchFamily="49" charset="-122"/>
                <a:cs typeface="Courier New" panose="02070309020205020404" pitchFamily="49" charset="0"/>
              </a:rPr>
              <a:t>?</a:t>
            </a:r>
            <a:endParaRPr lang="en-US" altLang="zh-CN" sz="1200" dirty="0">
              <a:solidFill>
                <a:schemeClr val="bg1"/>
              </a:solidFill>
              <a:effectLst>
                <a:outerShdw blurRad="38100" dist="38100" dir="2700000" algn="tl">
                  <a:srgbClr val="000000">
                    <a:alpha val="43137"/>
                  </a:srgbClr>
                </a:outerShdw>
              </a:effectLst>
              <a:latin typeface="Courier New" panose="02070309020205020404" pitchFamily="49" charset="0"/>
              <a:ea typeface="FangSong" panose="02010609060101010101" pitchFamily="49" charset="-122"/>
              <a:cs typeface="Courier New" panose="02070309020205020404" pitchFamily="49" charset="0"/>
            </a:endParaRPr>
          </a:p>
          <a:p>
            <a:pPr marL="989013" indent="-538163"/>
            <a:endParaRPr lang="en-US" altLang="zh-CN" sz="1200" dirty="0">
              <a:solidFill>
                <a:schemeClr val="bg1"/>
              </a:solidFill>
              <a:effectLst>
                <a:outerShdw blurRad="38100" dist="38100" dir="2700000" algn="tl">
                  <a:srgbClr val="000000">
                    <a:alpha val="43137"/>
                  </a:srgbClr>
                </a:outerShdw>
              </a:effectLst>
              <a:latin typeface="FangSong" panose="02010609060101010101" pitchFamily="49" charset="-122"/>
              <a:ea typeface="FangSong" panose="02010609060101010101" pitchFamily="49" charset="-122"/>
            </a:endParaRPr>
          </a:p>
          <a:p>
            <a:pPr marL="989013" indent="-538163"/>
            <a:r>
              <a:rPr lang="ja-JP" altLang="en-US" sz="2400" dirty="0">
                <a:solidFill>
                  <a:schemeClr val="bg1"/>
                </a:solidFill>
                <a:effectLst>
                  <a:outerShdw blurRad="38100" dist="38100" dir="2700000" algn="tl">
                    <a:srgbClr val="000000">
                      <a:alpha val="43137"/>
                    </a:srgbClr>
                  </a:outerShdw>
                </a:effectLst>
                <a:latin typeface="HG正楷書体-PRO" panose="03000600000000000000" pitchFamily="66" charset="-128"/>
                <a:ea typeface="HG正楷書体-PRO" panose="03000600000000000000" pitchFamily="66" charset="-128"/>
              </a:rPr>
              <a:t>あなたは毎朝何時に起きますか？（起きる：</a:t>
            </a:r>
            <a:r>
              <a:rPr lang="zh-CN" altLang="en-US" sz="2400" dirty="0">
                <a:solidFill>
                  <a:schemeClr val="bg1"/>
                </a:solidFill>
                <a:effectLst>
                  <a:outerShdw blurRad="38100" dist="38100" dir="2700000" algn="tl">
                    <a:srgbClr val="000000">
                      <a:alpha val="43137"/>
                    </a:srgbClr>
                  </a:outerShdw>
                </a:effectLst>
                <a:latin typeface="FangSong" panose="02010609060101010101" pitchFamily="49" charset="-122"/>
                <a:ea typeface="FangSong" panose="02010609060101010101" pitchFamily="49" charset="-122"/>
              </a:rPr>
              <a:t>起床</a:t>
            </a:r>
            <a:r>
              <a:rPr lang="ja-JP" altLang="en-US" sz="2400" dirty="0">
                <a:solidFill>
                  <a:schemeClr val="bg1"/>
                </a:solidFill>
                <a:effectLst>
                  <a:outerShdw blurRad="38100" dist="38100" dir="2700000" algn="tl">
                    <a:srgbClr val="000000">
                      <a:alpha val="43137"/>
                    </a:srgbClr>
                  </a:outerShdw>
                </a:effectLst>
                <a:latin typeface="FangSong" panose="02010609060101010101" pitchFamily="49" charset="-122"/>
                <a:ea typeface="FangSong" panose="02010609060101010101" pitchFamily="49" charset="-122"/>
              </a:rPr>
              <a:t> </a:t>
            </a:r>
            <a:r>
              <a:rPr lang="en-US" altLang="zh-CN" sz="2000" dirty="0" err="1">
                <a:solidFill>
                  <a:schemeClr val="bg1"/>
                </a:solidFill>
                <a:effectLst>
                  <a:outerShdw blurRad="38100" dist="38100" dir="2700000" algn="tl">
                    <a:srgbClr val="000000">
                      <a:alpha val="43137"/>
                    </a:srgbClr>
                  </a:outerShdw>
                </a:effectLst>
                <a:latin typeface="Courier New" panose="02070309020205020404" pitchFamily="49" charset="0"/>
                <a:ea typeface="FangSong" panose="02010609060101010101" pitchFamily="49" charset="-122"/>
                <a:cs typeface="Courier New" panose="02070309020205020404" pitchFamily="49" charset="0"/>
              </a:rPr>
              <a:t>q</a:t>
            </a:r>
            <a:r>
              <a:rPr lang="en-US" altLang="ja-JP" sz="2000" dirty="0" err="1">
                <a:solidFill>
                  <a:schemeClr val="bg1"/>
                </a:solidFill>
                <a:effectLst>
                  <a:outerShdw blurRad="38100" dist="38100" dir="2700000" algn="tl">
                    <a:srgbClr val="000000">
                      <a:alpha val="43137"/>
                    </a:srgbClr>
                  </a:outerShdw>
                </a:effectLst>
                <a:latin typeface="Courier New" panose="02070309020205020404" pitchFamily="49" charset="0"/>
                <a:ea typeface="FangSong" panose="02010609060101010101" pitchFamily="49" charset="-122"/>
                <a:cs typeface="Courier New" panose="02070309020205020404" pitchFamily="49" charset="0"/>
              </a:rPr>
              <a:t>ǐ</a:t>
            </a:r>
            <a:r>
              <a:rPr lang="en-US" altLang="zh-CN" sz="2000" dirty="0">
                <a:solidFill>
                  <a:schemeClr val="bg1"/>
                </a:solidFill>
                <a:effectLst>
                  <a:outerShdw blurRad="38100" dist="38100" dir="2700000" algn="tl">
                    <a:srgbClr val="000000">
                      <a:alpha val="43137"/>
                    </a:srgbClr>
                  </a:outerShdw>
                </a:effectLst>
                <a:latin typeface="Courier New" panose="02070309020205020404" pitchFamily="49" charset="0"/>
                <a:ea typeface="FangSong" panose="02010609060101010101" pitchFamily="49" charset="-122"/>
                <a:cs typeface="Courier New" panose="02070309020205020404" pitchFamily="49" charset="0"/>
              </a:rPr>
              <a:t> </a:t>
            </a:r>
            <a:r>
              <a:rPr lang="en-US" altLang="zh-CN" sz="2000" dirty="0" err="1">
                <a:solidFill>
                  <a:schemeClr val="bg1"/>
                </a:solidFill>
                <a:effectLst>
                  <a:outerShdw blurRad="38100" dist="38100" dir="2700000" algn="tl">
                    <a:srgbClr val="000000">
                      <a:alpha val="43137"/>
                    </a:srgbClr>
                  </a:outerShdw>
                </a:effectLst>
                <a:latin typeface="Courier New" panose="02070309020205020404" pitchFamily="49" charset="0"/>
                <a:ea typeface="FangSong" panose="02010609060101010101" pitchFamily="49" charset="-122"/>
                <a:cs typeface="Courier New" panose="02070309020205020404" pitchFamily="49" charset="0"/>
              </a:rPr>
              <a:t>chu</a:t>
            </a:r>
            <a:r>
              <a:rPr lang="en-US" altLang="ja-JP" sz="2000" dirty="0" err="1">
                <a:solidFill>
                  <a:schemeClr val="bg1"/>
                </a:solidFill>
                <a:effectLst>
                  <a:outerShdw blurRad="38100" dist="38100" dir="2700000" algn="tl">
                    <a:srgbClr val="000000">
                      <a:alpha val="43137"/>
                    </a:srgbClr>
                  </a:outerShdw>
                </a:effectLst>
                <a:latin typeface="Courier New" panose="02070309020205020404" pitchFamily="49" charset="0"/>
                <a:ea typeface="FangSong" panose="02010609060101010101" pitchFamily="49" charset="-122"/>
                <a:cs typeface="Courier New" panose="02070309020205020404" pitchFamily="49" charset="0"/>
              </a:rPr>
              <a:t>á</a:t>
            </a:r>
            <a:r>
              <a:rPr lang="en-US" altLang="zh-CN" sz="2000" dirty="0" err="1">
                <a:solidFill>
                  <a:schemeClr val="bg1"/>
                </a:solidFill>
                <a:effectLst>
                  <a:outerShdw blurRad="38100" dist="38100" dir="2700000" algn="tl">
                    <a:srgbClr val="000000">
                      <a:alpha val="43137"/>
                    </a:srgbClr>
                  </a:outerShdw>
                </a:effectLst>
                <a:latin typeface="Courier New" panose="02070309020205020404" pitchFamily="49" charset="0"/>
                <a:ea typeface="FangSong" panose="02010609060101010101" pitchFamily="49" charset="-122"/>
                <a:cs typeface="Courier New" panose="02070309020205020404" pitchFamily="49" charset="0"/>
              </a:rPr>
              <a:t>ng</a:t>
            </a:r>
            <a:r>
              <a:rPr lang="ja-JP" altLang="en-US" sz="2400" dirty="0">
                <a:solidFill>
                  <a:schemeClr val="bg1"/>
                </a:solidFill>
                <a:effectLst>
                  <a:outerShdw blurRad="38100" dist="38100" dir="2700000" algn="tl">
                    <a:srgbClr val="000000">
                      <a:alpha val="43137"/>
                    </a:srgbClr>
                  </a:outerShdw>
                </a:effectLst>
                <a:latin typeface="HG正楷書体-PRO" panose="03000600000000000000" pitchFamily="66" charset="-128"/>
                <a:ea typeface="HG正楷書体-PRO" panose="03000600000000000000" pitchFamily="66" charset="-128"/>
              </a:rPr>
              <a:t>）</a:t>
            </a:r>
            <a:endParaRPr lang="en-US" altLang="ja-JP" sz="2400" dirty="0">
              <a:solidFill>
                <a:schemeClr val="bg1"/>
              </a:solidFill>
              <a:effectLst>
                <a:outerShdw blurRad="38100" dist="38100" dir="2700000" algn="tl">
                  <a:srgbClr val="000000">
                    <a:alpha val="43137"/>
                  </a:srgbClr>
                </a:outerShdw>
              </a:effectLst>
              <a:latin typeface="HG正楷書体-PRO" panose="03000600000000000000" pitchFamily="66" charset="-128"/>
              <a:ea typeface="HG正楷書体-PRO" panose="03000600000000000000" pitchFamily="66" charset="-128"/>
            </a:endParaRPr>
          </a:p>
          <a:p>
            <a:pPr marL="989013" indent="-538163"/>
            <a:r>
              <a:rPr lang="zh-CN" altLang="en-US" sz="3600" dirty="0">
                <a:solidFill>
                  <a:schemeClr val="bg1"/>
                </a:solidFill>
                <a:effectLst>
                  <a:outerShdw blurRad="38100" dist="38100" dir="2700000" algn="tl">
                    <a:srgbClr val="000000">
                      <a:alpha val="43137"/>
                    </a:srgbClr>
                  </a:outerShdw>
                </a:effectLst>
                <a:latin typeface="FangSong" panose="02010609060101010101" pitchFamily="49" charset="-122"/>
                <a:ea typeface="FangSong" panose="02010609060101010101" pitchFamily="49" charset="-122"/>
              </a:rPr>
              <a:t>你 每天   早上</a:t>
            </a:r>
            <a:r>
              <a:rPr lang="en-US" altLang="ja-JP" sz="3600" dirty="0">
                <a:solidFill>
                  <a:srgbClr val="FFC000"/>
                </a:solidFill>
                <a:effectLst>
                  <a:outerShdw blurRad="38100" dist="38100" dir="2700000" algn="tl">
                    <a:srgbClr val="000000">
                      <a:alpha val="43137"/>
                    </a:srgbClr>
                  </a:outerShdw>
                </a:effectLst>
                <a:latin typeface="FangSong" panose="02010609060101010101" pitchFamily="49" charset="-122"/>
                <a:ea typeface="FangSong" panose="02010609060101010101" pitchFamily="49" charset="-122"/>
              </a:rPr>
              <a:t>〈</a:t>
            </a:r>
            <a:r>
              <a:rPr lang="zh-CN" altLang="en-US" sz="3600" dirty="0">
                <a:solidFill>
                  <a:schemeClr val="bg1"/>
                </a:solidFill>
                <a:effectLst>
                  <a:outerShdw blurRad="38100" dist="38100" dir="2700000" algn="tl">
                    <a:srgbClr val="000000">
                      <a:alpha val="43137"/>
                    </a:srgbClr>
                  </a:outerShdw>
                </a:effectLst>
                <a:latin typeface="FangSong" panose="02010609060101010101" pitchFamily="49" charset="-122"/>
                <a:ea typeface="FangSong" panose="02010609060101010101" pitchFamily="49" charset="-122"/>
              </a:rPr>
              <a:t>几 点</a:t>
            </a:r>
            <a:r>
              <a:rPr lang="en-US" altLang="ja-JP" sz="3600" dirty="0">
                <a:solidFill>
                  <a:srgbClr val="FFC000"/>
                </a:solidFill>
                <a:effectLst>
                  <a:outerShdw blurRad="38100" dist="38100" dir="2700000" algn="tl">
                    <a:srgbClr val="000000">
                      <a:alpha val="43137"/>
                    </a:srgbClr>
                  </a:outerShdw>
                </a:effectLst>
                <a:latin typeface="FangSong" panose="02010609060101010101" pitchFamily="49" charset="-122"/>
                <a:ea typeface="FangSong" panose="02010609060101010101" pitchFamily="49" charset="-122"/>
              </a:rPr>
              <a:t>〉</a:t>
            </a:r>
            <a:r>
              <a:rPr lang="zh-CN" altLang="en-US" sz="3600" u="sng" dirty="0">
                <a:solidFill>
                  <a:schemeClr val="bg1"/>
                </a:solidFill>
                <a:effectLst>
                  <a:outerShdw blurRad="38100" dist="38100" dir="2700000" algn="tl">
                    <a:srgbClr val="000000">
                      <a:alpha val="43137"/>
                    </a:srgbClr>
                  </a:outerShdw>
                </a:effectLst>
                <a:uFill>
                  <a:solidFill>
                    <a:srgbClr val="FFC000"/>
                  </a:solidFill>
                </a:uFill>
                <a:latin typeface="FangSong" panose="02010609060101010101" pitchFamily="49" charset="-122"/>
                <a:ea typeface="FangSong" panose="02010609060101010101" pitchFamily="49" charset="-122"/>
              </a:rPr>
              <a:t>起</a:t>
            </a:r>
            <a:r>
              <a:rPr lang="zh-CN" altLang="en-US" sz="3600" dirty="0">
                <a:solidFill>
                  <a:schemeClr val="bg1"/>
                </a:solidFill>
                <a:effectLst>
                  <a:outerShdw blurRad="38100" dist="38100" dir="2700000" algn="tl">
                    <a:srgbClr val="000000">
                      <a:alpha val="43137"/>
                    </a:srgbClr>
                  </a:outerShdw>
                </a:effectLst>
                <a:latin typeface="FangSong" panose="02010609060101010101" pitchFamily="49" charset="-122"/>
                <a:ea typeface="FangSong" panose="02010609060101010101" pitchFamily="49" charset="-122"/>
              </a:rPr>
              <a:t>  床？</a:t>
            </a:r>
            <a:endParaRPr lang="en-US" altLang="zh-CN" sz="3600" dirty="0">
              <a:solidFill>
                <a:schemeClr val="bg1"/>
              </a:solidFill>
              <a:effectLst>
                <a:outerShdw blurRad="38100" dist="38100" dir="2700000" algn="tl">
                  <a:srgbClr val="000000">
                    <a:alpha val="43137"/>
                  </a:srgbClr>
                </a:outerShdw>
              </a:effectLst>
              <a:latin typeface="FangSong" panose="02010609060101010101" pitchFamily="49" charset="-122"/>
              <a:ea typeface="FangSong" panose="02010609060101010101" pitchFamily="49" charset="-122"/>
            </a:endParaRPr>
          </a:p>
          <a:p>
            <a:pPr marL="989013" indent="-538163"/>
            <a:r>
              <a:rPr lang="en-US" altLang="zh-CN" sz="2400" dirty="0" err="1">
                <a:solidFill>
                  <a:schemeClr val="bg1"/>
                </a:solidFill>
                <a:effectLst>
                  <a:outerShdw blurRad="38100" dist="38100" dir="2700000" algn="tl">
                    <a:srgbClr val="000000">
                      <a:alpha val="43137"/>
                    </a:srgbClr>
                  </a:outerShdw>
                </a:effectLst>
                <a:latin typeface="Courier New" panose="02070309020205020404" pitchFamily="49" charset="0"/>
                <a:ea typeface="FangSong" panose="02010609060101010101" pitchFamily="49" charset="-122"/>
                <a:cs typeface="Courier New" panose="02070309020205020404" pitchFamily="49" charset="0"/>
              </a:rPr>
              <a:t>N</a:t>
            </a:r>
            <a:r>
              <a:rPr lang="en-US" altLang="ja-JP" sz="2400" dirty="0" err="1">
                <a:solidFill>
                  <a:schemeClr val="bg1"/>
                </a:solidFill>
                <a:effectLst>
                  <a:outerShdw blurRad="38100" dist="38100" dir="2700000" algn="tl">
                    <a:srgbClr val="000000">
                      <a:alpha val="43137"/>
                    </a:srgbClr>
                  </a:outerShdw>
                </a:effectLst>
                <a:latin typeface="Courier New" panose="02070309020205020404" pitchFamily="49" charset="0"/>
                <a:ea typeface="FangSong" panose="02010609060101010101" pitchFamily="49" charset="-122"/>
                <a:cs typeface="Courier New" panose="02070309020205020404" pitchFamily="49" charset="0"/>
              </a:rPr>
              <a:t>ǐ</a:t>
            </a:r>
            <a:r>
              <a:rPr lang="en-US" altLang="ja-JP" sz="2400" dirty="0">
                <a:solidFill>
                  <a:prstClr val="white"/>
                </a:solidFill>
                <a:effectLst>
                  <a:outerShdw blurRad="38100" dist="38100" dir="2700000" algn="tl">
                    <a:srgbClr val="000000">
                      <a:alpha val="43137"/>
                    </a:srgbClr>
                  </a:outerShdw>
                </a:effectLst>
                <a:latin typeface="Courier New" panose="02070309020205020404" pitchFamily="49" charset="0"/>
                <a:ea typeface="FangSong" panose="02010609060101010101" pitchFamily="49" charset="-122"/>
                <a:cs typeface="Courier New" panose="02070309020205020404" pitchFamily="49" charset="0"/>
              </a:rPr>
              <a:t> </a:t>
            </a:r>
            <a:r>
              <a:rPr lang="en-US" altLang="zh-CN" sz="2400" dirty="0" err="1">
                <a:solidFill>
                  <a:schemeClr val="bg1"/>
                </a:solidFill>
                <a:effectLst>
                  <a:outerShdw blurRad="38100" dist="38100" dir="2700000" algn="tl">
                    <a:srgbClr val="000000">
                      <a:alpha val="43137"/>
                    </a:srgbClr>
                  </a:outerShdw>
                </a:effectLst>
                <a:latin typeface="Courier New" panose="02070309020205020404" pitchFamily="49" charset="0"/>
                <a:ea typeface="FangSong" panose="02010609060101010101" pitchFamily="49" charset="-122"/>
                <a:cs typeface="Courier New" panose="02070309020205020404" pitchFamily="49" charset="0"/>
              </a:rPr>
              <a:t>m</a:t>
            </a:r>
            <a:r>
              <a:rPr lang="en-US" altLang="ja-JP" sz="2400" dirty="0" err="1">
                <a:solidFill>
                  <a:schemeClr val="bg1"/>
                </a:solidFill>
                <a:effectLst>
                  <a:outerShdw blurRad="38100" dist="38100" dir="2700000" algn="tl">
                    <a:srgbClr val="000000">
                      <a:alpha val="43137"/>
                    </a:srgbClr>
                  </a:outerShdw>
                </a:effectLst>
                <a:latin typeface="Courier New" panose="02070309020205020404" pitchFamily="49" charset="0"/>
                <a:ea typeface="FangSong" panose="02010609060101010101" pitchFamily="49" charset="-122"/>
                <a:cs typeface="Courier New" panose="02070309020205020404" pitchFamily="49" charset="0"/>
              </a:rPr>
              <a:t>ě</a:t>
            </a:r>
            <a:r>
              <a:rPr lang="en-US" altLang="zh-CN" sz="2400" dirty="0" err="1">
                <a:solidFill>
                  <a:schemeClr val="bg1"/>
                </a:solidFill>
                <a:effectLst>
                  <a:outerShdw blurRad="38100" dist="38100" dir="2700000" algn="tl">
                    <a:srgbClr val="000000">
                      <a:alpha val="43137"/>
                    </a:srgbClr>
                  </a:outerShdw>
                </a:effectLst>
                <a:latin typeface="Courier New" panose="02070309020205020404" pitchFamily="49" charset="0"/>
                <a:ea typeface="FangSong" panose="02010609060101010101" pitchFamily="49" charset="-122"/>
                <a:cs typeface="Courier New" panose="02070309020205020404" pitchFamily="49" charset="0"/>
              </a:rPr>
              <a:t>iti</a:t>
            </a:r>
            <a:r>
              <a:rPr lang="en-US" altLang="ja-JP" sz="2400" dirty="0" err="1">
                <a:solidFill>
                  <a:schemeClr val="bg1"/>
                </a:solidFill>
                <a:effectLst>
                  <a:outerShdw blurRad="38100" dist="38100" dir="2700000" algn="tl">
                    <a:srgbClr val="000000">
                      <a:alpha val="43137"/>
                    </a:srgbClr>
                  </a:outerShdw>
                </a:effectLst>
                <a:latin typeface="Courier New" panose="02070309020205020404" pitchFamily="49" charset="0"/>
                <a:ea typeface="FangSong" panose="02010609060101010101" pitchFamily="49" charset="-122"/>
                <a:cs typeface="Courier New" panose="02070309020205020404" pitchFamily="49" charset="0"/>
              </a:rPr>
              <a:t>ā</a:t>
            </a:r>
            <a:r>
              <a:rPr lang="en-US" altLang="zh-CN" sz="2400" dirty="0" err="1">
                <a:solidFill>
                  <a:schemeClr val="bg1"/>
                </a:solidFill>
                <a:effectLst>
                  <a:outerShdw blurRad="38100" dist="38100" dir="2700000" algn="tl">
                    <a:srgbClr val="000000">
                      <a:alpha val="43137"/>
                    </a:srgbClr>
                  </a:outerShdw>
                </a:effectLst>
                <a:latin typeface="Courier New" panose="02070309020205020404" pitchFamily="49" charset="0"/>
                <a:ea typeface="FangSong" panose="02010609060101010101" pitchFamily="49" charset="-122"/>
                <a:cs typeface="Courier New" panose="02070309020205020404" pitchFamily="49" charset="0"/>
              </a:rPr>
              <a:t>n</a:t>
            </a:r>
            <a:r>
              <a:rPr lang="en-US" altLang="zh-CN" sz="2400" dirty="0">
                <a:solidFill>
                  <a:schemeClr val="bg1"/>
                </a:solidFill>
                <a:effectLst>
                  <a:outerShdw blurRad="38100" dist="38100" dir="2700000" algn="tl">
                    <a:srgbClr val="000000">
                      <a:alpha val="43137"/>
                    </a:srgbClr>
                  </a:outerShdw>
                </a:effectLst>
                <a:latin typeface="Courier New" panose="02070309020205020404" pitchFamily="49" charset="0"/>
                <a:ea typeface="FangSong" panose="02010609060101010101" pitchFamily="49" charset="-122"/>
                <a:cs typeface="Courier New" panose="02070309020205020404" pitchFamily="49" charset="0"/>
              </a:rPr>
              <a:t> </a:t>
            </a:r>
            <a:r>
              <a:rPr lang="en-US" altLang="zh-CN" sz="2400" dirty="0" err="1">
                <a:solidFill>
                  <a:schemeClr val="bg1"/>
                </a:solidFill>
                <a:effectLst>
                  <a:outerShdw blurRad="38100" dist="38100" dir="2700000" algn="tl">
                    <a:srgbClr val="000000">
                      <a:alpha val="43137"/>
                    </a:srgbClr>
                  </a:outerShdw>
                </a:effectLst>
                <a:latin typeface="Courier New" panose="02070309020205020404" pitchFamily="49" charset="0"/>
                <a:ea typeface="FangSong" panose="02010609060101010101" pitchFamily="49" charset="-122"/>
                <a:cs typeface="Courier New" panose="02070309020205020404" pitchFamily="49" charset="0"/>
              </a:rPr>
              <a:t>z</a:t>
            </a:r>
            <a:r>
              <a:rPr lang="en-US" altLang="ja-JP" sz="2400" dirty="0" err="1">
                <a:solidFill>
                  <a:schemeClr val="bg1"/>
                </a:solidFill>
                <a:effectLst>
                  <a:outerShdw blurRad="38100" dist="38100" dir="2700000" algn="tl">
                    <a:srgbClr val="000000">
                      <a:alpha val="43137"/>
                    </a:srgbClr>
                  </a:outerShdw>
                </a:effectLst>
                <a:latin typeface="Courier New" panose="02070309020205020404" pitchFamily="49" charset="0"/>
                <a:ea typeface="FangSong" panose="02010609060101010101" pitchFamily="49" charset="-122"/>
                <a:cs typeface="Courier New" panose="02070309020205020404" pitchFamily="49" charset="0"/>
              </a:rPr>
              <a:t>ǎo</a:t>
            </a:r>
            <a:r>
              <a:rPr lang="en-US" altLang="zh-CN" sz="2400" dirty="0" err="1">
                <a:solidFill>
                  <a:schemeClr val="bg1"/>
                </a:solidFill>
                <a:effectLst>
                  <a:outerShdw blurRad="38100" dist="38100" dir="2700000" algn="tl">
                    <a:srgbClr val="000000">
                      <a:alpha val="43137"/>
                    </a:srgbClr>
                  </a:outerShdw>
                </a:effectLst>
                <a:latin typeface="Courier New" panose="02070309020205020404" pitchFamily="49" charset="0"/>
                <a:ea typeface="FangSong" panose="02010609060101010101" pitchFamily="49" charset="-122"/>
                <a:cs typeface="Courier New" panose="02070309020205020404" pitchFamily="49" charset="0"/>
              </a:rPr>
              <a:t>shang</a:t>
            </a:r>
            <a:r>
              <a:rPr lang="en-US" altLang="zh-CN" sz="2400" dirty="0">
                <a:solidFill>
                  <a:schemeClr val="bg1"/>
                </a:solidFill>
                <a:effectLst>
                  <a:outerShdw blurRad="38100" dist="38100" dir="2700000" algn="tl">
                    <a:srgbClr val="000000">
                      <a:alpha val="43137"/>
                    </a:srgbClr>
                  </a:outerShdw>
                </a:effectLst>
                <a:latin typeface="Courier New" panose="02070309020205020404" pitchFamily="49" charset="0"/>
                <a:ea typeface="FangSong" panose="02010609060101010101" pitchFamily="49" charset="-122"/>
                <a:cs typeface="Courier New" panose="02070309020205020404" pitchFamily="49" charset="0"/>
              </a:rPr>
              <a:t> </a:t>
            </a:r>
            <a:r>
              <a:rPr lang="en-US" altLang="zh-CN" sz="2400" dirty="0" err="1">
                <a:solidFill>
                  <a:schemeClr val="bg1"/>
                </a:solidFill>
                <a:effectLst>
                  <a:outerShdw blurRad="38100" dist="38100" dir="2700000" algn="tl">
                    <a:srgbClr val="000000">
                      <a:alpha val="43137"/>
                    </a:srgbClr>
                  </a:outerShdw>
                </a:effectLst>
                <a:latin typeface="Courier New" panose="02070309020205020404" pitchFamily="49" charset="0"/>
                <a:ea typeface="FangSong" panose="02010609060101010101" pitchFamily="49" charset="-122"/>
                <a:cs typeface="Courier New" panose="02070309020205020404" pitchFamily="49" charset="0"/>
              </a:rPr>
              <a:t>j</a:t>
            </a:r>
            <a:r>
              <a:rPr lang="en-US" altLang="ja-JP" sz="2400" dirty="0" err="1">
                <a:solidFill>
                  <a:schemeClr val="bg1"/>
                </a:solidFill>
                <a:effectLst>
                  <a:outerShdw blurRad="38100" dist="38100" dir="2700000" algn="tl">
                    <a:srgbClr val="000000">
                      <a:alpha val="43137"/>
                    </a:srgbClr>
                  </a:outerShdw>
                </a:effectLst>
                <a:latin typeface="Courier New" panose="02070309020205020404" pitchFamily="49" charset="0"/>
                <a:ea typeface="FangSong" panose="02010609060101010101" pitchFamily="49" charset="-122"/>
                <a:cs typeface="Courier New" panose="02070309020205020404" pitchFamily="49" charset="0"/>
              </a:rPr>
              <a:t>ǐ</a:t>
            </a:r>
            <a:r>
              <a:rPr lang="en-US" altLang="zh-CN" sz="2400" dirty="0">
                <a:solidFill>
                  <a:schemeClr val="bg1"/>
                </a:solidFill>
                <a:effectLst>
                  <a:outerShdw blurRad="38100" dist="38100" dir="2700000" algn="tl">
                    <a:srgbClr val="000000">
                      <a:alpha val="43137"/>
                    </a:srgbClr>
                  </a:outerShdw>
                </a:effectLst>
                <a:latin typeface="Courier New" panose="02070309020205020404" pitchFamily="49" charset="0"/>
                <a:ea typeface="FangSong" panose="02010609060101010101" pitchFamily="49" charset="-122"/>
                <a:cs typeface="Courier New" panose="02070309020205020404" pitchFamily="49" charset="0"/>
              </a:rPr>
              <a:t> </a:t>
            </a:r>
            <a:r>
              <a:rPr lang="en-US" altLang="zh-CN" sz="2400" dirty="0" err="1">
                <a:solidFill>
                  <a:schemeClr val="bg1"/>
                </a:solidFill>
                <a:effectLst>
                  <a:outerShdw blurRad="38100" dist="38100" dir="2700000" algn="tl">
                    <a:srgbClr val="000000">
                      <a:alpha val="43137"/>
                    </a:srgbClr>
                  </a:outerShdw>
                </a:effectLst>
                <a:latin typeface="Courier New" panose="02070309020205020404" pitchFamily="49" charset="0"/>
                <a:ea typeface="FangSong" panose="02010609060101010101" pitchFamily="49" charset="-122"/>
                <a:cs typeface="Courier New" panose="02070309020205020404" pitchFamily="49" charset="0"/>
              </a:rPr>
              <a:t>di</a:t>
            </a:r>
            <a:r>
              <a:rPr lang="en-US" altLang="ja-JP" sz="2400" dirty="0" err="1">
                <a:solidFill>
                  <a:schemeClr val="bg1"/>
                </a:solidFill>
                <a:effectLst>
                  <a:outerShdw blurRad="38100" dist="38100" dir="2700000" algn="tl">
                    <a:srgbClr val="000000">
                      <a:alpha val="43137"/>
                    </a:srgbClr>
                  </a:outerShdw>
                </a:effectLst>
                <a:latin typeface="Courier New" panose="02070309020205020404" pitchFamily="49" charset="0"/>
                <a:ea typeface="FangSong" panose="02010609060101010101" pitchFamily="49" charset="-122"/>
                <a:cs typeface="Courier New" panose="02070309020205020404" pitchFamily="49" charset="0"/>
              </a:rPr>
              <a:t>ǎ</a:t>
            </a:r>
            <a:r>
              <a:rPr lang="en-US" altLang="zh-CN" sz="2400" dirty="0" err="1">
                <a:solidFill>
                  <a:schemeClr val="bg1"/>
                </a:solidFill>
                <a:effectLst>
                  <a:outerShdw blurRad="38100" dist="38100" dir="2700000" algn="tl">
                    <a:srgbClr val="000000">
                      <a:alpha val="43137"/>
                    </a:srgbClr>
                  </a:outerShdw>
                </a:effectLst>
                <a:latin typeface="Courier New" panose="02070309020205020404" pitchFamily="49" charset="0"/>
                <a:ea typeface="FangSong" panose="02010609060101010101" pitchFamily="49" charset="-122"/>
                <a:cs typeface="Courier New" panose="02070309020205020404" pitchFamily="49" charset="0"/>
              </a:rPr>
              <a:t>n</a:t>
            </a:r>
            <a:r>
              <a:rPr lang="en-US" altLang="zh-CN" sz="2400" dirty="0">
                <a:solidFill>
                  <a:schemeClr val="bg1"/>
                </a:solidFill>
                <a:effectLst>
                  <a:outerShdw blurRad="38100" dist="38100" dir="2700000" algn="tl">
                    <a:srgbClr val="000000">
                      <a:alpha val="43137"/>
                    </a:srgbClr>
                  </a:outerShdw>
                </a:effectLst>
                <a:latin typeface="Courier New" panose="02070309020205020404" pitchFamily="49" charset="0"/>
                <a:ea typeface="FangSong" panose="02010609060101010101" pitchFamily="49" charset="-122"/>
                <a:cs typeface="Courier New" panose="02070309020205020404" pitchFamily="49" charset="0"/>
              </a:rPr>
              <a:t>  </a:t>
            </a:r>
            <a:r>
              <a:rPr lang="en-US" altLang="zh-CN" sz="2400" dirty="0" err="1">
                <a:solidFill>
                  <a:schemeClr val="bg1"/>
                </a:solidFill>
                <a:effectLst>
                  <a:outerShdw blurRad="38100" dist="38100" dir="2700000" algn="tl">
                    <a:srgbClr val="000000">
                      <a:alpha val="43137"/>
                    </a:srgbClr>
                  </a:outerShdw>
                </a:effectLst>
                <a:latin typeface="Courier New" panose="02070309020205020404" pitchFamily="49" charset="0"/>
                <a:ea typeface="FangSong" panose="02010609060101010101" pitchFamily="49" charset="-122"/>
                <a:cs typeface="Courier New" panose="02070309020205020404" pitchFamily="49" charset="0"/>
              </a:rPr>
              <a:t>q</a:t>
            </a:r>
            <a:r>
              <a:rPr lang="en-US" altLang="ja-JP" sz="2400" dirty="0" err="1">
                <a:solidFill>
                  <a:schemeClr val="bg1"/>
                </a:solidFill>
                <a:effectLst>
                  <a:outerShdw blurRad="38100" dist="38100" dir="2700000" algn="tl">
                    <a:srgbClr val="000000">
                      <a:alpha val="43137"/>
                    </a:srgbClr>
                  </a:outerShdw>
                </a:effectLst>
                <a:latin typeface="Courier New" panose="02070309020205020404" pitchFamily="49" charset="0"/>
                <a:ea typeface="FangSong" panose="02010609060101010101" pitchFamily="49" charset="-122"/>
                <a:cs typeface="Courier New" panose="02070309020205020404" pitchFamily="49" charset="0"/>
              </a:rPr>
              <a:t>ǐ</a:t>
            </a:r>
            <a:r>
              <a:rPr lang="en-US" altLang="zh-CN" sz="2400" dirty="0">
                <a:solidFill>
                  <a:schemeClr val="bg1"/>
                </a:solidFill>
                <a:effectLst>
                  <a:outerShdw blurRad="38100" dist="38100" dir="2700000" algn="tl">
                    <a:srgbClr val="000000">
                      <a:alpha val="43137"/>
                    </a:srgbClr>
                  </a:outerShdw>
                </a:effectLst>
                <a:latin typeface="Courier New" panose="02070309020205020404" pitchFamily="49" charset="0"/>
                <a:ea typeface="FangSong" panose="02010609060101010101" pitchFamily="49" charset="-122"/>
                <a:cs typeface="Courier New" panose="02070309020205020404" pitchFamily="49" charset="0"/>
              </a:rPr>
              <a:t> </a:t>
            </a:r>
            <a:r>
              <a:rPr lang="en-US" altLang="zh-CN" sz="2400" dirty="0" err="1">
                <a:solidFill>
                  <a:schemeClr val="bg1"/>
                </a:solidFill>
                <a:effectLst>
                  <a:outerShdw blurRad="38100" dist="38100" dir="2700000" algn="tl">
                    <a:srgbClr val="000000">
                      <a:alpha val="43137"/>
                    </a:srgbClr>
                  </a:outerShdw>
                </a:effectLst>
                <a:latin typeface="Courier New" panose="02070309020205020404" pitchFamily="49" charset="0"/>
                <a:ea typeface="FangSong" panose="02010609060101010101" pitchFamily="49" charset="-122"/>
                <a:cs typeface="Courier New" panose="02070309020205020404" pitchFamily="49" charset="0"/>
              </a:rPr>
              <a:t>chu</a:t>
            </a:r>
            <a:r>
              <a:rPr lang="en-US" altLang="ja-JP" sz="2400" dirty="0" err="1">
                <a:solidFill>
                  <a:schemeClr val="bg1"/>
                </a:solidFill>
                <a:effectLst>
                  <a:outerShdw blurRad="38100" dist="38100" dir="2700000" algn="tl">
                    <a:srgbClr val="000000">
                      <a:alpha val="43137"/>
                    </a:srgbClr>
                  </a:outerShdw>
                </a:effectLst>
                <a:latin typeface="Courier New" panose="02070309020205020404" pitchFamily="49" charset="0"/>
                <a:ea typeface="FangSong" panose="02010609060101010101" pitchFamily="49" charset="-122"/>
                <a:cs typeface="Courier New" panose="02070309020205020404" pitchFamily="49" charset="0"/>
              </a:rPr>
              <a:t>á</a:t>
            </a:r>
            <a:r>
              <a:rPr lang="en-US" altLang="zh-CN" sz="2400" dirty="0" err="1">
                <a:solidFill>
                  <a:schemeClr val="bg1"/>
                </a:solidFill>
                <a:effectLst>
                  <a:outerShdw blurRad="38100" dist="38100" dir="2700000" algn="tl">
                    <a:srgbClr val="000000">
                      <a:alpha val="43137"/>
                    </a:srgbClr>
                  </a:outerShdw>
                </a:effectLst>
                <a:latin typeface="Courier New" panose="02070309020205020404" pitchFamily="49" charset="0"/>
                <a:ea typeface="FangSong" panose="02010609060101010101" pitchFamily="49" charset="-122"/>
                <a:cs typeface="Courier New" panose="02070309020205020404" pitchFamily="49" charset="0"/>
              </a:rPr>
              <a:t>ng</a:t>
            </a:r>
            <a:r>
              <a:rPr lang="en-US" altLang="ja-JP" sz="2400" dirty="0">
                <a:solidFill>
                  <a:schemeClr val="bg1"/>
                </a:solidFill>
                <a:effectLst>
                  <a:outerShdw blurRad="38100" dist="38100" dir="2700000" algn="tl">
                    <a:srgbClr val="000000">
                      <a:alpha val="43137"/>
                    </a:srgbClr>
                  </a:outerShdw>
                </a:effectLst>
                <a:latin typeface="Courier New" panose="02070309020205020404" pitchFamily="49" charset="0"/>
                <a:ea typeface="FangSong" panose="02010609060101010101" pitchFamily="49" charset="-122"/>
                <a:cs typeface="Courier New" panose="02070309020205020404" pitchFamily="49" charset="0"/>
              </a:rPr>
              <a:t>?</a:t>
            </a:r>
            <a:endParaRPr lang="en-US" altLang="zh-CN" sz="1200" dirty="0">
              <a:solidFill>
                <a:schemeClr val="bg1"/>
              </a:solidFill>
              <a:effectLst>
                <a:outerShdw blurRad="38100" dist="38100" dir="2700000" algn="tl">
                  <a:srgbClr val="000000">
                    <a:alpha val="43137"/>
                  </a:srgbClr>
                </a:outerShdw>
              </a:effectLst>
              <a:latin typeface="Courier New" panose="02070309020205020404" pitchFamily="49" charset="0"/>
              <a:ea typeface="FangSong" panose="02010609060101010101" pitchFamily="49" charset="-122"/>
              <a:cs typeface="Courier New" panose="02070309020205020404" pitchFamily="49" charset="0"/>
            </a:endParaRPr>
          </a:p>
          <a:p>
            <a:pPr marL="538163" indent="-538163"/>
            <a:endParaRPr lang="en-US" altLang="zh-CN" sz="1200" dirty="0">
              <a:solidFill>
                <a:schemeClr val="bg1"/>
              </a:solidFill>
              <a:effectLst>
                <a:outerShdw blurRad="38100" dist="38100" dir="2700000" algn="tl">
                  <a:srgbClr val="000000">
                    <a:alpha val="43137"/>
                  </a:srgbClr>
                </a:outerShdw>
              </a:effectLst>
              <a:latin typeface="FangSong" panose="02010609060101010101" pitchFamily="49" charset="-122"/>
              <a:ea typeface="FangSong" panose="02010609060101010101" pitchFamily="49" charset="-122"/>
            </a:endParaRPr>
          </a:p>
          <a:p>
            <a:pPr marL="989013" indent="-538163"/>
            <a:r>
              <a:rPr lang="ja-JP" altLang="en-US" sz="2400" dirty="0">
                <a:solidFill>
                  <a:schemeClr val="bg1"/>
                </a:solidFill>
                <a:effectLst>
                  <a:outerShdw blurRad="38100" dist="38100" dir="2700000" algn="tl">
                    <a:srgbClr val="000000">
                      <a:alpha val="43137"/>
                    </a:srgbClr>
                  </a:outerShdw>
                </a:effectLst>
                <a:latin typeface="HG正楷書体-PRO" panose="03000600000000000000" pitchFamily="66" charset="-128"/>
                <a:ea typeface="HG正楷書体-PRO" panose="03000600000000000000" pitchFamily="66" charset="-128"/>
              </a:rPr>
              <a:t>あなたは</a:t>
            </a:r>
            <a:r>
              <a:rPr kumimoji="1" lang="ja-JP" altLang="en-US" sz="2400" dirty="0">
                <a:solidFill>
                  <a:schemeClr val="bg1"/>
                </a:solidFill>
                <a:effectLst>
                  <a:outerShdw blurRad="38100" dist="38100" dir="2700000" algn="tl">
                    <a:srgbClr val="000000">
                      <a:alpha val="43137"/>
                    </a:srgbClr>
                  </a:outerShdw>
                </a:effectLst>
                <a:latin typeface="HG正楷書体-PRO" panose="03000600000000000000" pitchFamily="66" charset="-128"/>
                <a:ea typeface="HG正楷書体-PRO" panose="03000600000000000000" pitchFamily="66" charset="-128"/>
              </a:rPr>
              <a:t>毎晩何時間寝ますか？</a:t>
            </a:r>
            <a:endParaRPr kumimoji="1" lang="en-US" altLang="ja-JP" sz="2400" dirty="0">
              <a:solidFill>
                <a:schemeClr val="bg1"/>
              </a:solidFill>
              <a:effectLst>
                <a:outerShdw blurRad="38100" dist="38100" dir="2700000" algn="tl">
                  <a:srgbClr val="000000">
                    <a:alpha val="43137"/>
                  </a:srgbClr>
                </a:outerShdw>
              </a:effectLst>
              <a:latin typeface="HG正楷書体-PRO" panose="03000600000000000000" pitchFamily="66" charset="-128"/>
              <a:ea typeface="HG正楷書体-PRO" panose="03000600000000000000" pitchFamily="66" charset="-128"/>
            </a:endParaRPr>
          </a:p>
          <a:p>
            <a:pPr marL="989013" indent="-538163"/>
            <a:r>
              <a:rPr lang="zh-CN" altLang="en-US" sz="3600" dirty="0">
                <a:solidFill>
                  <a:schemeClr val="bg1"/>
                </a:solidFill>
                <a:effectLst>
                  <a:outerShdw blurRad="38100" dist="38100" dir="2700000" algn="tl">
                    <a:srgbClr val="000000">
                      <a:alpha val="43137"/>
                    </a:srgbClr>
                  </a:outerShdw>
                </a:effectLst>
                <a:latin typeface="FangSong" panose="02010609060101010101" pitchFamily="49" charset="-122"/>
                <a:ea typeface="FangSong" panose="02010609060101010101" pitchFamily="49" charset="-122"/>
              </a:rPr>
              <a:t>你 每天   晚上  </a:t>
            </a:r>
            <a:r>
              <a:rPr lang="zh-CN" altLang="en-US" sz="3600" u="sng" dirty="0">
                <a:solidFill>
                  <a:schemeClr val="bg1"/>
                </a:solidFill>
                <a:effectLst>
                  <a:outerShdw blurRad="38100" dist="38100" dir="2700000" algn="tl">
                    <a:srgbClr val="000000">
                      <a:alpha val="43137"/>
                    </a:srgbClr>
                  </a:outerShdw>
                </a:effectLst>
                <a:uFill>
                  <a:solidFill>
                    <a:srgbClr val="FFC000"/>
                  </a:solidFill>
                </a:uFill>
                <a:latin typeface="FangSong" panose="02010609060101010101" pitchFamily="49" charset="-122"/>
                <a:ea typeface="FangSong" panose="02010609060101010101" pitchFamily="49" charset="-122"/>
              </a:rPr>
              <a:t>睡</a:t>
            </a:r>
            <a:r>
              <a:rPr lang="ja-JP" altLang="en-US" sz="3600" dirty="0">
                <a:solidFill>
                  <a:srgbClr val="FFC000"/>
                </a:solidFill>
                <a:effectLst>
                  <a:outerShdw blurRad="38100" dist="38100" dir="2700000" algn="tl">
                    <a:srgbClr val="000000">
                      <a:alpha val="43137"/>
                    </a:srgbClr>
                  </a:outerShdw>
                </a:effectLst>
                <a:latin typeface="FangSong" panose="02010609060101010101" pitchFamily="49" charset="-122"/>
                <a:ea typeface="FangSong" panose="02010609060101010101" pitchFamily="49" charset="-122"/>
              </a:rPr>
              <a:t>［</a:t>
            </a:r>
            <a:r>
              <a:rPr lang="zh-CN" altLang="en-US" sz="3600" dirty="0">
                <a:solidFill>
                  <a:prstClr val="white"/>
                </a:solidFill>
                <a:effectLst>
                  <a:outerShdw blurRad="38100" dist="38100" dir="2700000" algn="tl">
                    <a:srgbClr val="000000">
                      <a:alpha val="43137"/>
                    </a:srgbClr>
                  </a:outerShdw>
                </a:effectLst>
                <a:latin typeface="FangSong" panose="02010609060101010101" pitchFamily="49" charset="-122"/>
                <a:ea typeface="FangSong" panose="02010609060101010101" pitchFamily="49" charset="-122"/>
              </a:rPr>
              <a:t>几 个 小时</a:t>
            </a:r>
            <a:r>
              <a:rPr lang="ja-JP" altLang="en-US" sz="3600" dirty="0">
                <a:solidFill>
                  <a:srgbClr val="FFC000"/>
                </a:solidFill>
                <a:effectLst>
                  <a:outerShdw blurRad="38100" dist="38100" dir="2700000" algn="tl">
                    <a:srgbClr val="000000">
                      <a:alpha val="43137"/>
                    </a:srgbClr>
                  </a:outerShdw>
                </a:effectLst>
                <a:latin typeface="FangSong" panose="02010609060101010101" pitchFamily="49" charset="-122"/>
                <a:ea typeface="FangSong" panose="02010609060101010101" pitchFamily="49" charset="-122"/>
              </a:rPr>
              <a:t>］</a:t>
            </a:r>
            <a:r>
              <a:rPr lang="zh-CN" altLang="en-US" sz="3600" dirty="0">
                <a:solidFill>
                  <a:prstClr val="white"/>
                </a:solidFill>
                <a:effectLst>
                  <a:outerShdw blurRad="38100" dist="38100" dir="2700000" algn="tl">
                    <a:srgbClr val="000000">
                      <a:alpha val="43137"/>
                    </a:srgbClr>
                  </a:outerShdw>
                </a:effectLst>
                <a:latin typeface="FangSong" panose="02010609060101010101" pitchFamily="49" charset="-122"/>
                <a:ea typeface="FangSong" panose="02010609060101010101" pitchFamily="49" charset="-122"/>
              </a:rPr>
              <a:t>？</a:t>
            </a:r>
            <a:endParaRPr lang="en-US" altLang="zh-CN" sz="3600" dirty="0">
              <a:solidFill>
                <a:schemeClr val="bg1"/>
              </a:solidFill>
              <a:effectLst>
                <a:outerShdw blurRad="38100" dist="38100" dir="2700000" algn="tl">
                  <a:srgbClr val="000000">
                    <a:alpha val="43137"/>
                  </a:srgbClr>
                </a:outerShdw>
              </a:effectLst>
              <a:latin typeface="FangSong" panose="02010609060101010101" pitchFamily="49" charset="-122"/>
              <a:ea typeface="FangSong" panose="02010609060101010101" pitchFamily="49" charset="-122"/>
            </a:endParaRPr>
          </a:p>
          <a:p>
            <a:pPr marL="989013" indent="-538163"/>
            <a:r>
              <a:rPr lang="en-US" altLang="zh-CN" sz="2400" dirty="0" err="1">
                <a:solidFill>
                  <a:schemeClr val="bg1"/>
                </a:solidFill>
                <a:effectLst>
                  <a:outerShdw blurRad="38100" dist="38100" dir="2700000" algn="tl">
                    <a:srgbClr val="000000">
                      <a:alpha val="43137"/>
                    </a:srgbClr>
                  </a:outerShdw>
                </a:effectLst>
                <a:latin typeface="Courier New" panose="02070309020205020404" pitchFamily="49" charset="0"/>
                <a:ea typeface="FangSong" panose="02010609060101010101" pitchFamily="49" charset="-122"/>
                <a:cs typeface="Courier New" panose="02070309020205020404" pitchFamily="49" charset="0"/>
              </a:rPr>
              <a:t>N</a:t>
            </a:r>
            <a:r>
              <a:rPr lang="en-US" altLang="ja-JP" sz="2400" dirty="0" err="1">
                <a:solidFill>
                  <a:schemeClr val="bg1"/>
                </a:solidFill>
                <a:effectLst>
                  <a:outerShdw blurRad="38100" dist="38100" dir="2700000" algn="tl">
                    <a:srgbClr val="000000">
                      <a:alpha val="43137"/>
                    </a:srgbClr>
                  </a:outerShdw>
                </a:effectLst>
                <a:latin typeface="Courier New" panose="02070309020205020404" pitchFamily="49" charset="0"/>
                <a:ea typeface="FangSong" panose="02010609060101010101" pitchFamily="49" charset="-122"/>
                <a:cs typeface="Courier New" panose="02070309020205020404" pitchFamily="49" charset="0"/>
              </a:rPr>
              <a:t>ǐ</a:t>
            </a:r>
            <a:r>
              <a:rPr lang="en-US" altLang="zh-CN" sz="2400" dirty="0">
                <a:solidFill>
                  <a:schemeClr val="bg1"/>
                </a:solidFill>
                <a:effectLst>
                  <a:outerShdw blurRad="38100" dist="38100" dir="2700000" algn="tl">
                    <a:srgbClr val="000000">
                      <a:alpha val="43137"/>
                    </a:srgbClr>
                  </a:outerShdw>
                </a:effectLst>
                <a:latin typeface="Courier New" panose="02070309020205020404" pitchFamily="49" charset="0"/>
                <a:ea typeface="FangSong" panose="02010609060101010101" pitchFamily="49" charset="-122"/>
                <a:cs typeface="Courier New" panose="02070309020205020404" pitchFamily="49" charset="0"/>
              </a:rPr>
              <a:t> </a:t>
            </a:r>
            <a:r>
              <a:rPr lang="en-US" altLang="zh-CN" sz="2400" dirty="0" err="1">
                <a:solidFill>
                  <a:schemeClr val="bg1"/>
                </a:solidFill>
                <a:effectLst>
                  <a:outerShdw blurRad="38100" dist="38100" dir="2700000" algn="tl">
                    <a:srgbClr val="000000">
                      <a:alpha val="43137"/>
                    </a:srgbClr>
                  </a:outerShdw>
                </a:effectLst>
                <a:latin typeface="Courier New" panose="02070309020205020404" pitchFamily="49" charset="0"/>
                <a:ea typeface="FangSong" panose="02010609060101010101" pitchFamily="49" charset="-122"/>
                <a:cs typeface="Courier New" panose="02070309020205020404" pitchFamily="49" charset="0"/>
              </a:rPr>
              <a:t>m</a:t>
            </a:r>
            <a:r>
              <a:rPr lang="en-US" altLang="ja-JP" sz="2400" dirty="0" err="1">
                <a:solidFill>
                  <a:schemeClr val="bg1"/>
                </a:solidFill>
                <a:effectLst>
                  <a:outerShdw blurRad="38100" dist="38100" dir="2700000" algn="tl">
                    <a:srgbClr val="000000">
                      <a:alpha val="43137"/>
                    </a:srgbClr>
                  </a:outerShdw>
                </a:effectLst>
                <a:latin typeface="Courier New" panose="02070309020205020404" pitchFamily="49" charset="0"/>
                <a:ea typeface="FangSong" panose="02010609060101010101" pitchFamily="49" charset="-122"/>
                <a:cs typeface="Courier New" panose="02070309020205020404" pitchFamily="49" charset="0"/>
              </a:rPr>
              <a:t>ě</a:t>
            </a:r>
            <a:r>
              <a:rPr lang="en-US" altLang="zh-CN" sz="2400" dirty="0" err="1">
                <a:solidFill>
                  <a:schemeClr val="bg1"/>
                </a:solidFill>
                <a:effectLst>
                  <a:outerShdw blurRad="38100" dist="38100" dir="2700000" algn="tl">
                    <a:srgbClr val="000000">
                      <a:alpha val="43137"/>
                    </a:srgbClr>
                  </a:outerShdw>
                </a:effectLst>
                <a:latin typeface="Courier New" panose="02070309020205020404" pitchFamily="49" charset="0"/>
                <a:ea typeface="FangSong" panose="02010609060101010101" pitchFamily="49" charset="-122"/>
                <a:cs typeface="Courier New" panose="02070309020205020404" pitchFamily="49" charset="0"/>
              </a:rPr>
              <a:t>iti</a:t>
            </a:r>
            <a:r>
              <a:rPr lang="en-US" altLang="ja-JP" sz="2400" dirty="0" err="1">
                <a:solidFill>
                  <a:schemeClr val="bg1"/>
                </a:solidFill>
                <a:effectLst>
                  <a:outerShdw blurRad="38100" dist="38100" dir="2700000" algn="tl">
                    <a:srgbClr val="000000">
                      <a:alpha val="43137"/>
                    </a:srgbClr>
                  </a:outerShdw>
                </a:effectLst>
                <a:latin typeface="Courier New" panose="02070309020205020404" pitchFamily="49" charset="0"/>
                <a:ea typeface="FangSong" panose="02010609060101010101" pitchFamily="49" charset="-122"/>
                <a:cs typeface="Courier New" panose="02070309020205020404" pitchFamily="49" charset="0"/>
              </a:rPr>
              <a:t>ā</a:t>
            </a:r>
            <a:r>
              <a:rPr lang="en-US" altLang="zh-CN" sz="2400" dirty="0" err="1">
                <a:solidFill>
                  <a:schemeClr val="bg1"/>
                </a:solidFill>
                <a:effectLst>
                  <a:outerShdw blurRad="38100" dist="38100" dir="2700000" algn="tl">
                    <a:srgbClr val="000000">
                      <a:alpha val="43137"/>
                    </a:srgbClr>
                  </a:outerShdw>
                </a:effectLst>
                <a:latin typeface="Courier New" panose="02070309020205020404" pitchFamily="49" charset="0"/>
                <a:ea typeface="FangSong" panose="02010609060101010101" pitchFamily="49" charset="-122"/>
                <a:cs typeface="Courier New" panose="02070309020205020404" pitchFamily="49" charset="0"/>
              </a:rPr>
              <a:t>n</a:t>
            </a:r>
            <a:r>
              <a:rPr lang="en-US" altLang="zh-CN" sz="2400" dirty="0">
                <a:solidFill>
                  <a:schemeClr val="bg1"/>
                </a:solidFill>
                <a:effectLst>
                  <a:outerShdw blurRad="38100" dist="38100" dir="2700000" algn="tl">
                    <a:srgbClr val="000000">
                      <a:alpha val="43137"/>
                    </a:srgbClr>
                  </a:outerShdw>
                </a:effectLst>
                <a:latin typeface="Courier New" panose="02070309020205020404" pitchFamily="49" charset="0"/>
                <a:ea typeface="FangSong" panose="02010609060101010101" pitchFamily="49" charset="-122"/>
                <a:cs typeface="Courier New" panose="02070309020205020404" pitchFamily="49" charset="0"/>
              </a:rPr>
              <a:t> </a:t>
            </a:r>
            <a:r>
              <a:rPr lang="en-US" altLang="zh-CN" sz="2400" dirty="0" err="1">
                <a:solidFill>
                  <a:schemeClr val="bg1"/>
                </a:solidFill>
                <a:effectLst>
                  <a:outerShdw blurRad="38100" dist="38100" dir="2700000" algn="tl">
                    <a:srgbClr val="000000">
                      <a:alpha val="43137"/>
                    </a:srgbClr>
                  </a:outerShdw>
                </a:effectLst>
                <a:latin typeface="Courier New" panose="02070309020205020404" pitchFamily="49" charset="0"/>
                <a:ea typeface="FangSong" panose="02010609060101010101" pitchFamily="49" charset="-122"/>
                <a:cs typeface="Courier New" panose="02070309020205020404" pitchFamily="49" charset="0"/>
              </a:rPr>
              <a:t>w</a:t>
            </a:r>
            <a:r>
              <a:rPr lang="en-US" altLang="ja-JP" sz="2400" dirty="0" err="1">
                <a:solidFill>
                  <a:schemeClr val="bg1"/>
                </a:solidFill>
                <a:effectLst>
                  <a:outerShdw blurRad="38100" dist="38100" dir="2700000" algn="tl">
                    <a:srgbClr val="000000">
                      <a:alpha val="43137"/>
                    </a:srgbClr>
                  </a:outerShdw>
                </a:effectLst>
                <a:latin typeface="Courier New" panose="02070309020205020404" pitchFamily="49" charset="0"/>
                <a:ea typeface="FangSong" panose="02010609060101010101" pitchFamily="49" charset="-122"/>
                <a:cs typeface="Courier New" panose="02070309020205020404" pitchFamily="49" charset="0"/>
              </a:rPr>
              <a:t>ǎ</a:t>
            </a:r>
            <a:r>
              <a:rPr lang="en-US" altLang="zh-CN" sz="2400" dirty="0" err="1">
                <a:solidFill>
                  <a:schemeClr val="bg1"/>
                </a:solidFill>
                <a:effectLst>
                  <a:outerShdw blurRad="38100" dist="38100" dir="2700000" algn="tl">
                    <a:srgbClr val="000000">
                      <a:alpha val="43137"/>
                    </a:srgbClr>
                  </a:outerShdw>
                </a:effectLst>
                <a:latin typeface="Courier New" panose="02070309020205020404" pitchFamily="49" charset="0"/>
                <a:ea typeface="FangSong" panose="02010609060101010101" pitchFamily="49" charset="-122"/>
                <a:cs typeface="Courier New" panose="02070309020205020404" pitchFamily="49" charset="0"/>
              </a:rPr>
              <a:t>nshang</a:t>
            </a:r>
            <a:r>
              <a:rPr lang="en-US" altLang="zh-CN" sz="2400" dirty="0">
                <a:solidFill>
                  <a:schemeClr val="bg1"/>
                </a:solidFill>
                <a:effectLst>
                  <a:outerShdw blurRad="38100" dist="38100" dir="2700000" algn="tl">
                    <a:srgbClr val="000000">
                      <a:alpha val="43137"/>
                    </a:srgbClr>
                  </a:outerShdw>
                </a:effectLst>
                <a:latin typeface="Courier New" panose="02070309020205020404" pitchFamily="49" charset="0"/>
                <a:ea typeface="FangSong" panose="02010609060101010101" pitchFamily="49" charset="-122"/>
                <a:cs typeface="Courier New" panose="02070309020205020404" pitchFamily="49" charset="0"/>
              </a:rPr>
              <a:t> </a:t>
            </a:r>
            <a:r>
              <a:rPr lang="en-US" altLang="zh-CN" sz="2400" dirty="0" err="1">
                <a:solidFill>
                  <a:schemeClr val="bg1"/>
                </a:solidFill>
                <a:effectLst>
                  <a:outerShdw blurRad="38100" dist="38100" dir="2700000" algn="tl">
                    <a:srgbClr val="000000">
                      <a:alpha val="43137"/>
                    </a:srgbClr>
                  </a:outerShdw>
                </a:effectLst>
                <a:latin typeface="Courier New" panose="02070309020205020404" pitchFamily="49" charset="0"/>
                <a:ea typeface="FangSong" panose="02010609060101010101" pitchFamily="49" charset="-122"/>
                <a:cs typeface="Courier New" panose="02070309020205020404" pitchFamily="49" charset="0"/>
              </a:rPr>
              <a:t>shu</a:t>
            </a:r>
            <a:r>
              <a:rPr lang="en-US" altLang="ja-JP" sz="2400" dirty="0" err="1">
                <a:solidFill>
                  <a:schemeClr val="bg1"/>
                </a:solidFill>
                <a:effectLst>
                  <a:outerShdw blurRad="38100" dist="38100" dir="2700000" algn="tl">
                    <a:srgbClr val="000000">
                      <a:alpha val="43137"/>
                    </a:srgbClr>
                  </a:outerShdw>
                </a:effectLst>
                <a:latin typeface="Courier New" panose="02070309020205020404" pitchFamily="49" charset="0"/>
                <a:ea typeface="FangSong" panose="02010609060101010101" pitchFamily="49" charset="-122"/>
                <a:cs typeface="Courier New" panose="02070309020205020404" pitchFamily="49" charset="0"/>
              </a:rPr>
              <a:t>ì</a:t>
            </a:r>
            <a:r>
              <a:rPr lang="en-US" altLang="zh-CN" sz="2400" dirty="0">
                <a:solidFill>
                  <a:schemeClr val="bg1"/>
                </a:solidFill>
                <a:effectLst>
                  <a:outerShdw blurRad="38100" dist="38100" dir="2700000" algn="tl">
                    <a:srgbClr val="000000">
                      <a:alpha val="43137"/>
                    </a:srgbClr>
                  </a:outerShdw>
                </a:effectLst>
                <a:latin typeface="Courier New" panose="02070309020205020404" pitchFamily="49" charset="0"/>
                <a:ea typeface="FangSong" panose="02010609060101010101" pitchFamily="49" charset="-122"/>
                <a:cs typeface="Courier New" panose="02070309020205020404" pitchFamily="49" charset="0"/>
              </a:rPr>
              <a:t> </a:t>
            </a:r>
            <a:r>
              <a:rPr lang="en-US" altLang="ja-JP" sz="2400" dirty="0" err="1">
                <a:solidFill>
                  <a:prstClr val="white"/>
                </a:solidFill>
                <a:effectLst>
                  <a:outerShdw blurRad="38100" dist="38100" dir="2700000" algn="tl">
                    <a:srgbClr val="000000">
                      <a:alpha val="43137"/>
                    </a:srgbClr>
                  </a:outerShdw>
                </a:effectLst>
                <a:latin typeface="Courier New" panose="02070309020205020404" pitchFamily="49" charset="0"/>
                <a:ea typeface="FangSong" panose="02010609060101010101" pitchFamily="49" charset="-122"/>
                <a:cs typeface="Courier New" panose="02070309020205020404" pitchFamily="49" charset="0"/>
              </a:rPr>
              <a:t>jǐ</a:t>
            </a:r>
            <a:r>
              <a:rPr lang="en-US" altLang="ja-JP" sz="2400" dirty="0">
                <a:solidFill>
                  <a:prstClr val="white"/>
                </a:solidFill>
                <a:effectLst>
                  <a:outerShdw blurRad="38100" dist="38100" dir="2700000" algn="tl">
                    <a:srgbClr val="000000">
                      <a:alpha val="43137"/>
                    </a:srgbClr>
                  </a:outerShdw>
                </a:effectLst>
                <a:latin typeface="Courier New" panose="02070309020205020404" pitchFamily="49" charset="0"/>
                <a:ea typeface="FangSong" panose="02010609060101010101" pitchFamily="49" charset="-122"/>
                <a:cs typeface="Courier New" panose="02070309020205020404" pitchFamily="49" charset="0"/>
              </a:rPr>
              <a:t>  </a:t>
            </a:r>
            <a:r>
              <a:rPr lang="en-US" altLang="ja-JP" sz="2400" dirty="0" err="1">
                <a:solidFill>
                  <a:prstClr val="white"/>
                </a:solidFill>
                <a:effectLst>
                  <a:outerShdw blurRad="38100" dist="38100" dir="2700000" algn="tl">
                    <a:srgbClr val="000000">
                      <a:alpha val="43137"/>
                    </a:srgbClr>
                  </a:outerShdw>
                </a:effectLst>
                <a:latin typeface="Courier New" panose="02070309020205020404" pitchFamily="49" charset="0"/>
                <a:ea typeface="FangSong" panose="02010609060101010101" pitchFamily="49" charset="-122"/>
                <a:cs typeface="Courier New" panose="02070309020205020404" pitchFamily="49" charset="0"/>
              </a:rPr>
              <a:t>ge</a:t>
            </a:r>
            <a:r>
              <a:rPr lang="en-US" altLang="ja-JP" sz="2400" dirty="0">
                <a:solidFill>
                  <a:prstClr val="white"/>
                </a:solidFill>
                <a:effectLst>
                  <a:outerShdw blurRad="38100" dist="38100" dir="2700000" algn="tl">
                    <a:srgbClr val="000000">
                      <a:alpha val="43137"/>
                    </a:srgbClr>
                  </a:outerShdw>
                </a:effectLst>
                <a:latin typeface="Courier New" panose="02070309020205020404" pitchFamily="49" charset="0"/>
                <a:ea typeface="FangSong" panose="02010609060101010101" pitchFamily="49" charset="-122"/>
                <a:cs typeface="Courier New" panose="02070309020205020404" pitchFamily="49" charset="0"/>
              </a:rPr>
              <a:t> </a:t>
            </a:r>
            <a:r>
              <a:rPr lang="en-US" altLang="ja-JP" sz="2400" dirty="0" err="1">
                <a:solidFill>
                  <a:prstClr val="white"/>
                </a:solidFill>
                <a:effectLst>
                  <a:outerShdw blurRad="38100" dist="38100" dir="2700000" algn="tl">
                    <a:srgbClr val="000000">
                      <a:alpha val="43137"/>
                    </a:srgbClr>
                  </a:outerShdw>
                </a:effectLst>
                <a:latin typeface="Courier New" panose="02070309020205020404" pitchFamily="49" charset="0"/>
                <a:ea typeface="FangSong" panose="02010609060101010101" pitchFamily="49" charset="-122"/>
                <a:cs typeface="Courier New" panose="02070309020205020404" pitchFamily="49" charset="0"/>
              </a:rPr>
              <a:t>xiǎoshí</a:t>
            </a:r>
            <a:r>
              <a:rPr lang="en-US" altLang="ja-JP" sz="2400" dirty="0">
                <a:solidFill>
                  <a:prstClr val="white"/>
                </a:solidFill>
                <a:effectLst>
                  <a:outerShdw blurRad="38100" dist="38100" dir="2700000" algn="tl">
                    <a:srgbClr val="000000">
                      <a:alpha val="43137"/>
                    </a:srgbClr>
                  </a:outerShdw>
                </a:effectLst>
                <a:latin typeface="Courier New" panose="02070309020205020404" pitchFamily="49" charset="0"/>
                <a:ea typeface="FangSong" panose="02010609060101010101" pitchFamily="49" charset="-122"/>
                <a:cs typeface="Courier New" panose="02070309020205020404" pitchFamily="49" charset="0"/>
              </a:rPr>
              <a:t>?</a:t>
            </a:r>
          </a:p>
          <a:p>
            <a:pPr marL="989013" indent="-538163"/>
            <a:endParaRPr lang="en-US" altLang="zh-CN" sz="2400" dirty="0">
              <a:solidFill>
                <a:schemeClr val="bg1"/>
              </a:solidFill>
              <a:effectLst>
                <a:outerShdw blurRad="38100" dist="38100" dir="2700000" algn="tl">
                  <a:srgbClr val="000000">
                    <a:alpha val="43137"/>
                  </a:srgbClr>
                </a:outerShdw>
              </a:effectLst>
              <a:latin typeface="HG正楷書体-PRO" panose="03000600000000000000" pitchFamily="66" charset="-128"/>
              <a:ea typeface="HG正楷書体-PRO" panose="03000600000000000000" pitchFamily="66" charset="-128"/>
            </a:endParaRPr>
          </a:p>
          <a:p>
            <a:pPr marL="538163" indent="-538163"/>
            <a:r>
              <a:rPr lang="ja-JP" altLang="en-US" sz="2400" u="sng" dirty="0">
                <a:solidFill>
                  <a:schemeClr val="bg1"/>
                </a:solidFill>
                <a:effectLst>
                  <a:outerShdw blurRad="38100" dist="38100" dir="2700000" algn="tl">
                    <a:srgbClr val="000000">
                      <a:alpha val="43137"/>
                    </a:srgbClr>
                  </a:outerShdw>
                </a:effectLst>
                <a:latin typeface="HG正楷書体-PRO" panose="03000600000000000000" pitchFamily="66" charset="-128"/>
                <a:ea typeface="HG正楷書体-PRO" panose="03000600000000000000" pitchFamily="66" charset="-128"/>
              </a:rPr>
              <a:t>　</a:t>
            </a:r>
            <a:r>
              <a:rPr lang="ja-JP" altLang="en-US" sz="3200" u="sng" dirty="0">
                <a:solidFill>
                  <a:schemeClr val="bg1"/>
                </a:solidFill>
                <a:effectLst>
                  <a:outerShdw blurRad="38100" dist="38100" dir="2700000" algn="tl">
                    <a:srgbClr val="000000">
                      <a:alpha val="43137"/>
                    </a:srgbClr>
                  </a:outerShdw>
                </a:effectLst>
                <a:latin typeface="HG正楷書体-PRO" panose="03000600000000000000" pitchFamily="66" charset="-128"/>
                <a:ea typeface="HG正楷書体-PRO" panose="03000600000000000000" pitchFamily="66" charset="-128"/>
              </a:rPr>
              <a:t>　　</a:t>
            </a:r>
            <a:endParaRPr lang="en-US" altLang="zh-CN" sz="3200" u="sng" dirty="0">
              <a:solidFill>
                <a:prstClr val="white"/>
              </a:solidFill>
              <a:effectLst>
                <a:outerShdw blurRad="38100" dist="38100" dir="2700000" algn="tl">
                  <a:srgbClr val="000000">
                    <a:alpha val="43137"/>
                  </a:srgbClr>
                </a:outerShdw>
              </a:effectLst>
              <a:latin typeface="HG正楷書体-PRO" panose="03000600000000000000" pitchFamily="66" charset="-128"/>
              <a:ea typeface="HG正楷書体-PRO" panose="03000600000000000000" pitchFamily="66" charset="-128"/>
            </a:endParaRPr>
          </a:p>
        </p:txBody>
      </p:sp>
      <p:pic>
        <p:nvPicPr>
          <p:cNvPr id="6" name="図 5">
            <a:extLst>
              <a:ext uri="{FF2B5EF4-FFF2-40B4-BE49-F238E27FC236}">
                <a16:creationId xmlns:a16="http://schemas.microsoft.com/office/drawing/2014/main" id="{841C2FEE-B17E-4DBD-A35E-CC69F646C8D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rot="20383233">
            <a:off x="10575441" y="232160"/>
            <a:ext cx="1611401" cy="1519518"/>
          </a:xfrm>
          <a:prstGeom prst="rect">
            <a:avLst/>
          </a:prstGeom>
          <a:effectLst>
            <a:outerShdw blurRad="50800" dist="38100" dir="2700000" algn="tl" rotWithShape="0">
              <a:prstClr val="black">
                <a:alpha val="40000"/>
              </a:prstClr>
            </a:outerShdw>
          </a:effectLst>
        </p:spPr>
      </p:pic>
    </p:spTree>
    <p:extLst>
      <p:ext uri="{BB962C8B-B14F-4D97-AF65-F5344CB8AC3E}">
        <p14:creationId xmlns:p14="http://schemas.microsoft.com/office/powerpoint/2010/main" val="7944227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xEl>
                                              <p:pRg st="5" end="5"/>
                                            </p:txEl>
                                          </p:spTgt>
                                        </p:tgtEl>
                                        <p:attrNameLst>
                                          <p:attrName>style.visibility</p:attrName>
                                        </p:attrNameLst>
                                      </p:cBhvr>
                                      <p:to>
                                        <p:strVal val="visible"/>
                                      </p:to>
                                    </p:set>
                                    <p:animEffect transition="in" filter="fade">
                                      <p:cBhvr>
                                        <p:cTn id="7" dur="500"/>
                                        <p:tgtEl>
                                          <p:spTgt spid="4">
                                            <p:txEl>
                                              <p:pRg st="5" end="5"/>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4">
                                            <p:txEl>
                                              <p:pRg st="6" end="6"/>
                                            </p:txEl>
                                          </p:spTgt>
                                        </p:tgtEl>
                                        <p:attrNameLst>
                                          <p:attrName>style.visibility</p:attrName>
                                        </p:attrNameLst>
                                      </p:cBhvr>
                                      <p:to>
                                        <p:strVal val="visible"/>
                                      </p:to>
                                    </p:set>
                                    <p:animEffect transition="in" filter="fade">
                                      <p:cBhvr>
                                        <p:cTn id="10" dur="500"/>
                                        <p:tgtEl>
                                          <p:spTgt spid="4">
                                            <p:txEl>
                                              <p:pRg st="6" end="6"/>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4">
                                            <p:txEl>
                                              <p:pRg st="9" end="9"/>
                                            </p:txEl>
                                          </p:spTgt>
                                        </p:tgtEl>
                                        <p:attrNameLst>
                                          <p:attrName>style.visibility</p:attrName>
                                        </p:attrNameLst>
                                      </p:cBhvr>
                                      <p:to>
                                        <p:strVal val="visible"/>
                                      </p:to>
                                    </p:set>
                                    <p:animEffect transition="in" filter="fade">
                                      <p:cBhvr>
                                        <p:cTn id="15" dur="500"/>
                                        <p:tgtEl>
                                          <p:spTgt spid="4">
                                            <p:txEl>
                                              <p:pRg st="9" end="9"/>
                                            </p:txEl>
                                          </p:spTgt>
                                        </p:tgtEl>
                                      </p:cBhvr>
                                    </p:animEffect>
                                  </p:childTnLst>
                                </p:cTn>
                              </p:par>
                              <p:par>
                                <p:cTn id="16" presetID="10" presetClass="entr" presetSubtype="0" fill="hold" nodeType="withEffect">
                                  <p:stCondLst>
                                    <p:cond delay="0"/>
                                  </p:stCondLst>
                                  <p:childTnLst>
                                    <p:set>
                                      <p:cBhvr>
                                        <p:cTn id="17" dur="1" fill="hold">
                                          <p:stCondLst>
                                            <p:cond delay="0"/>
                                          </p:stCondLst>
                                        </p:cTn>
                                        <p:tgtEl>
                                          <p:spTgt spid="4">
                                            <p:txEl>
                                              <p:pRg st="10" end="10"/>
                                            </p:txEl>
                                          </p:spTgt>
                                        </p:tgtEl>
                                        <p:attrNameLst>
                                          <p:attrName>style.visibility</p:attrName>
                                        </p:attrNameLst>
                                      </p:cBhvr>
                                      <p:to>
                                        <p:strVal val="visible"/>
                                      </p:to>
                                    </p:set>
                                    <p:animEffect transition="in" filter="fade">
                                      <p:cBhvr>
                                        <p:cTn id="18" dur="500"/>
                                        <p:tgtEl>
                                          <p:spTgt spid="4">
                                            <p:txEl>
                                              <p:pRg st="10" end="10"/>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nodeType="clickEffect">
                                  <p:stCondLst>
                                    <p:cond delay="0"/>
                                  </p:stCondLst>
                                  <p:childTnLst>
                                    <p:set>
                                      <p:cBhvr>
                                        <p:cTn id="22" dur="1" fill="hold">
                                          <p:stCondLst>
                                            <p:cond delay="0"/>
                                          </p:stCondLst>
                                        </p:cTn>
                                        <p:tgtEl>
                                          <p:spTgt spid="4">
                                            <p:txEl>
                                              <p:pRg st="13" end="13"/>
                                            </p:txEl>
                                          </p:spTgt>
                                        </p:tgtEl>
                                        <p:attrNameLst>
                                          <p:attrName>style.visibility</p:attrName>
                                        </p:attrNameLst>
                                      </p:cBhvr>
                                      <p:to>
                                        <p:strVal val="visible"/>
                                      </p:to>
                                    </p:set>
                                    <p:animEffect transition="in" filter="fade">
                                      <p:cBhvr>
                                        <p:cTn id="23" dur="500"/>
                                        <p:tgtEl>
                                          <p:spTgt spid="4">
                                            <p:txEl>
                                              <p:pRg st="13" end="13"/>
                                            </p:txEl>
                                          </p:spTgt>
                                        </p:tgtEl>
                                      </p:cBhvr>
                                    </p:animEffect>
                                  </p:childTnLst>
                                </p:cTn>
                              </p:par>
                              <p:par>
                                <p:cTn id="24" presetID="10" presetClass="entr" presetSubtype="0" fill="hold" nodeType="withEffect">
                                  <p:stCondLst>
                                    <p:cond delay="0"/>
                                  </p:stCondLst>
                                  <p:childTnLst>
                                    <p:set>
                                      <p:cBhvr>
                                        <p:cTn id="25" dur="1" fill="hold">
                                          <p:stCondLst>
                                            <p:cond delay="0"/>
                                          </p:stCondLst>
                                        </p:cTn>
                                        <p:tgtEl>
                                          <p:spTgt spid="4">
                                            <p:txEl>
                                              <p:pRg st="14" end="14"/>
                                            </p:txEl>
                                          </p:spTgt>
                                        </p:tgtEl>
                                        <p:attrNameLst>
                                          <p:attrName>style.visibility</p:attrName>
                                        </p:attrNameLst>
                                      </p:cBhvr>
                                      <p:to>
                                        <p:strVal val="visible"/>
                                      </p:to>
                                    </p:set>
                                    <p:animEffect transition="in" filter="fade">
                                      <p:cBhvr>
                                        <p:cTn id="26" dur="500"/>
                                        <p:tgtEl>
                                          <p:spTgt spid="4">
                                            <p:txEl>
                                              <p:pRg st="14" end="1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620</TotalTime>
  <Words>336</Words>
  <Application>Microsoft Office PowerPoint</Application>
  <PresentationFormat>ワイド画面</PresentationFormat>
  <Paragraphs>46</Paragraphs>
  <Slides>3</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3</vt:i4>
      </vt:variant>
    </vt:vector>
  </HeadingPairs>
  <TitlesOfParts>
    <vt:vector size="10" baseType="lpstr">
      <vt:lpstr>FangSong</vt:lpstr>
      <vt:lpstr>HG正楷書体-PRO</vt:lpstr>
      <vt:lpstr>游ゴシック</vt:lpstr>
      <vt:lpstr>游ゴシック Light</vt:lpstr>
      <vt:lpstr>Arial</vt:lpstr>
      <vt:lpstr>Courier New</vt:lpstr>
      <vt:lpstr>Office テーマ</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鈴木靖</dc:creator>
  <cp:lastModifiedBy>靖 鈴木</cp:lastModifiedBy>
  <cp:revision>53</cp:revision>
  <dcterms:created xsi:type="dcterms:W3CDTF">2017-07-03T21:23:45Z</dcterms:created>
  <dcterms:modified xsi:type="dcterms:W3CDTF">2022-07-09T01:23:52Z</dcterms:modified>
</cp:coreProperties>
</file>