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12A2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2023/7/7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6270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6270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あなたはアルバイトしていますか？ （バイトする：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打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工 </a:t>
            </a:r>
            <a:r>
              <a:rPr lang="en-US" altLang="zh-CN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000" dirty="0" err="1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ja-JP" sz="2000" dirty="0">
                <a:solidFill>
                  <a:schemeClr val="bg1"/>
                </a:solidFill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gōng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163638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打 工 吗？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163638" lvl="0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dǎ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gōng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</a:p>
          <a:p>
            <a:pPr marL="1163638" lvl="0" indent="-538163"/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1163638" indent="-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一ヶ月のバイト代はだいたいいくらですか？（バイト代：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工资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gōngzī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163638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一</a:t>
            </a:r>
            <a:r>
              <a:rPr lang="ko-KR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个 月 的 工资  大概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多少  钱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163638" lvl="0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yuè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de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gōngzī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dàgài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duōshao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</a:p>
          <a:p>
            <a:pPr marL="1163638" indent="-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163638" indent="-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中国元に換算するといくらですか？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163638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折合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人民币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C000"/>
                  </a:solidFill>
                </a:uFill>
                <a:latin typeface="FangSong" panose="02010609060101010101" pitchFamily="49" charset="-122"/>
                <a:ea typeface="FangSong" panose="02010609060101010101" pitchFamily="49" charset="-122"/>
              </a:rPr>
              <a:t>多少  钱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163638" lvl="0" indent="-538163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Zhéhé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rénmínbì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duōshaoqián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</a:p>
          <a:p>
            <a:pPr marL="538163"/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50069">
            <a:off x="10612717" y="263252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6C19601-60E8-4D1A-BA8C-FCD8B3112D9A}"/>
              </a:ext>
            </a:extLst>
          </p:cNvPr>
          <p:cNvSpPr/>
          <p:nvPr/>
        </p:nvSpPr>
        <p:spPr>
          <a:xfrm>
            <a:off x="7006856" y="4323422"/>
            <a:ext cx="4853711" cy="2046024"/>
          </a:xfrm>
          <a:prstGeom prst="roundRect">
            <a:avLst/>
          </a:prstGeom>
          <a:noFill/>
          <a:ln w="25400"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zh-CN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日元  牌价</a:t>
            </a:r>
            <a:endParaRPr kumimoji="1" lang="en-US" altLang="zh-CN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kumimoji="1" lang="en-US" altLang="ja-JP" sz="2000" dirty="0" err="1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Rìyuán</a:t>
            </a:r>
            <a:r>
              <a:rPr kumimoji="1" lang="en-US" altLang="ja-JP" sz="2000" dirty="0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000" dirty="0" err="1"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páijià</a:t>
            </a:r>
            <a:endParaRPr kumimoji="1" lang="en-US" altLang="ja-JP" sz="2000" dirty="0"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algn="ctr">
              <a:spcBef>
                <a:spcPts val="600"/>
              </a:spcBef>
            </a:pPr>
            <a:r>
              <a:rPr lang="zh-CN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日元</a:t>
            </a:r>
            <a:r>
              <a:rPr lang="en-US" altLang="ja-JP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10,000</a:t>
            </a:r>
            <a:r>
              <a:rPr lang="ja-JP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元</a:t>
            </a:r>
            <a:r>
              <a:rPr kumimoji="1" lang="ja-JP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＝</a:t>
            </a:r>
            <a:r>
              <a:rPr kumimoji="1" lang="zh-CN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人民币</a:t>
            </a:r>
            <a:r>
              <a:rPr kumimoji="1" lang="en-US" altLang="zh-CN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5</a:t>
            </a:r>
            <a:r>
              <a:rPr kumimoji="1" lang="en-US" altLang="ja-JP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00</a:t>
            </a:r>
            <a:r>
              <a:rPr lang="zh-CN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元</a:t>
            </a:r>
            <a:endParaRPr lang="en-US" altLang="zh-CN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>
              <a:spcBef>
                <a:spcPts val="600"/>
              </a:spcBef>
            </a:pPr>
            <a:r>
              <a:rPr lang="zh-CN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（人民币</a:t>
            </a:r>
            <a:r>
              <a:rPr lang="en-US" altLang="zh-CN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1</a:t>
            </a:r>
            <a:r>
              <a:rPr lang="zh-CN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元</a:t>
            </a:r>
            <a:r>
              <a:rPr lang="ja-JP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＝</a:t>
            </a:r>
            <a:r>
              <a:rPr lang="zh-CN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日元</a:t>
            </a:r>
            <a:r>
              <a:rPr lang="en-US" altLang="ja-JP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20</a:t>
            </a:r>
            <a:r>
              <a:rPr lang="ja-JP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元</a:t>
            </a:r>
            <a:r>
              <a:rPr lang="zh-CN" altLang="en-US" sz="2800" dirty="0">
                <a:latin typeface="FangSong" panose="02010609060101010101" pitchFamily="49" charset="-122"/>
                <a:ea typeface="FangSong" panose="02010609060101010101" pitchFamily="49" charset="-122"/>
              </a:rPr>
              <a:t>）</a:t>
            </a:r>
            <a:endParaRPr kumimoji="1" lang="ja-JP" altLang="en-US" sz="2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662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98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鈴木 靖</cp:lastModifiedBy>
  <cp:revision>96</cp:revision>
  <dcterms:created xsi:type="dcterms:W3CDTF">2017-07-03T21:23:45Z</dcterms:created>
  <dcterms:modified xsi:type="dcterms:W3CDTF">2023-07-06T22:38:22Z</dcterms:modified>
</cp:coreProperties>
</file>