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62" r:id="rId4"/>
    <p:sldId id="263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A22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8" autoAdjust="0"/>
    <p:restoredTop sz="94660"/>
  </p:normalViewPr>
  <p:slideViewPr>
    <p:cSldViewPr snapToGrid="0">
      <p:cViewPr>
        <p:scale>
          <a:sx n="93" d="100"/>
          <a:sy n="93" d="100"/>
        </p:scale>
        <p:origin x="-282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比較表現①②③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8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猫は</a:t>
            </a:r>
            <a:r>
              <a:rPr lang="ja-JP" altLang="en-US" sz="24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｜　</a:t>
            </a:r>
            <a:r>
              <a:rPr lang="en-US" altLang="ja-JP" sz="24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〈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犬より</a:t>
            </a:r>
            <a:r>
              <a:rPr lang="en-US" altLang="ja-JP" sz="24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〉</a:t>
            </a:r>
            <a:r>
              <a:rPr lang="ja-JP" altLang="en-US" sz="24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 </a:t>
            </a:r>
            <a:r>
              <a:rPr lang="ja-JP" altLang="en-US" sz="2400" u="sng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可愛いです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。</a:t>
            </a: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（可愛い：</a:t>
            </a:r>
            <a:r>
              <a:rPr lang="zh-CN" altLang="en-US" sz="20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可爱</a:t>
            </a:r>
            <a:r>
              <a:rPr lang="en-US" altLang="zh-CN" sz="20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ja-JP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kě’ài</a:t>
            </a: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</a:t>
            </a: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猫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｜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〈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比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狗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〉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</a:t>
            </a:r>
            <a:r>
              <a:rPr kumimoji="1" lang="zh-CN" altLang="en-US" sz="36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可爱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。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‥‥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比較表現①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Māo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bǐ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gǒu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kě’ài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marL="538163" indent="-538163"/>
            <a:endParaRPr lang="en-US" altLang="ja-JP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猫は</a:t>
            </a:r>
            <a:r>
              <a:rPr lang="ja-JP" altLang="en-US" sz="24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｜　</a:t>
            </a:r>
            <a:r>
              <a:rPr lang="en-US" altLang="ja-JP" sz="24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〈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犬と同じくらい</a:t>
            </a:r>
            <a:r>
              <a:rPr lang="en-US" altLang="ja-JP" sz="24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〉   </a:t>
            </a:r>
            <a:r>
              <a:rPr lang="ja-JP" altLang="en-US" sz="2400" u="sng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可愛いです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。</a:t>
            </a: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猫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｜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〈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跟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狗 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一样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〉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</a:t>
            </a:r>
            <a:r>
              <a:rPr kumimoji="1" lang="zh-CN" altLang="en-US" sz="36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可爱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。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 ‥‥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比較表現②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Māo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gēn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gǒu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yíyàng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kě’ài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ja-JP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猫は</a:t>
            </a:r>
            <a:r>
              <a:rPr lang="ja-JP" altLang="en-US" sz="24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｜　</a:t>
            </a:r>
            <a:r>
              <a:rPr lang="en-US" altLang="ja-JP" sz="24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〈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犬ほど</a:t>
            </a:r>
            <a:r>
              <a:rPr lang="en-US" altLang="ja-JP" sz="24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(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あんなに</a:t>
            </a:r>
            <a:r>
              <a:rPr lang="en-US" altLang="ja-JP" sz="24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)〉</a:t>
            </a:r>
            <a:r>
              <a:rPr lang="ja-JP" altLang="en-US" sz="2400" u="sng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可愛く</a:t>
            </a:r>
            <a:r>
              <a:rPr lang="en-US" altLang="ja-JP" sz="24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〈</a:t>
            </a:r>
            <a:r>
              <a:rPr lang="ja-JP" altLang="en-US" sz="2400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ありません</a:t>
            </a:r>
            <a:r>
              <a:rPr lang="en-US" altLang="ja-JP" sz="24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〉 </a:t>
            </a:r>
            <a:r>
              <a:rPr lang="ja-JP" altLang="en-US" sz="2400" dirty="0" err="1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。</a:t>
            </a: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猫</a:t>
            </a:r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｜</a:t>
            </a:r>
            <a:r>
              <a:rPr lang="en-US" altLang="ja-JP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没有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狗 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那么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en-US" altLang="ja-JP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</a:t>
            </a:r>
            <a:r>
              <a:rPr lang="zh-CN" altLang="en-US" sz="3600" u="sng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可爱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‥‥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比較表現③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Māo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méiyǒu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gǒu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nàme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kě’ài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</a:p>
          <a:p>
            <a:pPr marL="538163" indent="-538163"/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xmlns="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0069">
            <a:off x="10612717" y="263252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4662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5EC0B37E-BFFE-4F6F-9178-A532F076AD6D}"/>
              </a:ext>
            </a:extLst>
          </p:cNvPr>
          <p:cNvSpPr txBox="1"/>
          <p:nvPr/>
        </p:nvSpPr>
        <p:spPr>
          <a:xfrm>
            <a:off x="0" y="-8878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ctr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クラスメートに尋ねてみよう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Ｑ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		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あなたは猫と犬どちらがより可愛いと思いますか</a:t>
            </a:r>
            <a:r>
              <a:rPr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？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说 猫 和 狗 哪 个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更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可爱？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shu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ō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māo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hé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gǒu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ge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ě’ài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</a:t>
            </a:r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 　　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 　　└</a:t>
            </a:r>
            <a:r>
              <a:rPr lang="zh-CN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“</a:t>
            </a:r>
            <a:r>
              <a:rPr lang="zh-CN" altLang="en-US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你说</a:t>
            </a:r>
            <a:r>
              <a:rPr lang="ja-JP" altLang="en-US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～？</a:t>
            </a:r>
            <a:r>
              <a:rPr lang="zh-CN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あなたは～思いますか？（相手の意見をたずねる）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Ａ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		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私は猫は犬より可愛いと思います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。（思います：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觉</a:t>
            </a:r>
            <a:r>
              <a:rPr lang="zh-CN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得</a:t>
            </a:r>
            <a:r>
              <a:rPr lang="ja-JP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en-US" altLang="ja-JP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juéde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）</a:t>
            </a:r>
            <a:endParaRPr lang="en-US" altLang="ja-JP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	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觉得 猫</a:t>
            </a:r>
            <a:r>
              <a:rPr lang="en-US" altLang="ja-JP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比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狗</a:t>
            </a:r>
            <a:r>
              <a:rPr lang="en-US" altLang="ja-JP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可爱。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juéde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māo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bǐ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gǒu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kě’ài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└（動）～と思う、感じる</a:t>
            </a:r>
          </a:p>
          <a:p>
            <a:pPr marL="538163" indent="-538163"/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xmlns="" id="{C47A2967-91C1-4BB4-9FD8-18739DEE42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0069">
            <a:off x="10612717" y="263252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AA883674-A4C6-40D0-A2EB-195AAAAF823C}"/>
              </a:ext>
            </a:extLst>
          </p:cNvPr>
          <p:cNvSpPr txBox="1"/>
          <p:nvPr/>
        </p:nvSpPr>
        <p:spPr>
          <a:xfrm>
            <a:off x="2555052" y="4671547"/>
            <a:ext cx="184731" cy="3488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endParaRPr kumimoji="1" lang="ja-JP" altLang="en-US" sz="20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840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5EC0B37E-BFFE-4F6F-9178-A532F076AD6D}"/>
              </a:ext>
            </a:extLst>
          </p:cNvPr>
          <p:cNvSpPr txBox="1"/>
          <p:nvPr/>
        </p:nvSpPr>
        <p:spPr>
          <a:xfrm>
            <a:off x="0" y="-8878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ctr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クラスメートに尋ねてみよう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Ｑ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		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あなたは猫と犬どちらがより可愛いと思いますか？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说 猫 和 狗 哪 个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更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可爱？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shu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ō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māo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hé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gǒu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ge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ě’ài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</a:t>
            </a:r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 　　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 　　└</a:t>
            </a:r>
            <a:r>
              <a:rPr lang="zh-CN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“</a:t>
            </a:r>
            <a:r>
              <a:rPr lang="zh-CN" altLang="en-US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你说</a:t>
            </a:r>
            <a:r>
              <a:rPr lang="ja-JP" altLang="en-US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～？</a:t>
            </a:r>
            <a:r>
              <a:rPr lang="zh-CN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あなたは～思いますか？（相手の意見をたずねる） 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Ａ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		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私は猫は犬と同じぐらい可愛いと思います。</a:t>
            </a:r>
            <a:endParaRPr lang="en-US" altLang="ja-JP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	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觉得 猫</a:t>
            </a:r>
            <a:r>
              <a:rPr lang="en-US" altLang="ja-JP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跟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狗 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一样</a:t>
            </a:r>
            <a:r>
              <a:rPr lang="en-US" altLang="ja-JP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可爱。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juéde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māo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gēn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gǒu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yíyàng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kě’ài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└（動）～と思う、感じる</a:t>
            </a:r>
          </a:p>
          <a:p>
            <a:pPr marL="538163" indent="-538163"/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xmlns="" id="{C47A2967-91C1-4BB4-9FD8-18739DEE42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0069">
            <a:off x="10612717" y="263252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AA883674-A4C6-40D0-A2EB-195AAAAF823C}"/>
              </a:ext>
            </a:extLst>
          </p:cNvPr>
          <p:cNvSpPr txBox="1"/>
          <p:nvPr/>
        </p:nvSpPr>
        <p:spPr>
          <a:xfrm>
            <a:off x="2555052" y="4671547"/>
            <a:ext cx="184731" cy="3488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endParaRPr kumimoji="1" lang="ja-JP" altLang="en-US" sz="20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553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5EC0B37E-BFFE-4F6F-9178-A532F076AD6D}"/>
              </a:ext>
            </a:extLst>
          </p:cNvPr>
          <p:cNvSpPr txBox="1"/>
          <p:nvPr/>
        </p:nvSpPr>
        <p:spPr>
          <a:xfrm>
            <a:off x="0" y="-8878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ctr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クラスメートに尋ねてみよう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Ｑ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		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あなたは猫と犬どちらがより可愛いと思いますか？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说 猫 和 狗 哪 个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更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可爱？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shu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ō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māo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hé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gǒu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ge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ě’ài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</a:t>
            </a:r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 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 └</a:t>
            </a:r>
            <a:r>
              <a:rPr lang="zh-CN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“</a:t>
            </a:r>
            <a:r>
              <a:rPr lang="zh-CN" altLang="en-US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你说</a:t>
            </a:r>
            <a:r>
              <a:rPr lang="ja-JP" altLang="en-US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～？</a:t>
            </a:r>
            <a:r>
              <a:rPr lang="zh-CN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あなたは～思いますか？（相手の意見をたずねる） 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Ａ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		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私は猫は犬ほどあんなに可愛いくないと思います。</a:t>
            </a:r>
            <a:endParaRPr lang="en-US" altLang="ja-JP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	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觉得 猫</a:t>
            </a:r>
            <a:r>
              <a:rPr lang="en-US" altLang="ja-JP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没有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狗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那么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en-US" altLang="ja-JP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可爱。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juéde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māo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méiyǒu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gǒu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nàme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kě’ài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└（動）～と思う、感じる</a:t>
            </a:r>
          </a:p>
          <a:p>
            <a:pPr marL="538163" indent="-538163"/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xmlns="" id="{C47A2967-91C1-4BB4-9FD8-18739DEE42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0069">
            <a:off x="10612717" y="263252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AA883674-A4C6-40D0-A2EB-195AAAAF823C}"/>
              </a:ext>
            </a:extLst>
          </p:cNvPr>
          <p:cNvSpPr txBox="1"/>
          <p:nvPr/>
        </p:nvSpPr>
        <p:spPr>
          <a:xfrm>
            <a:off x="2555052" y="4671547"/>
            <a:ext cx="184731" cy="3488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endParaRPr kumimoji="1" lang="ja-JP" altLang="en-US" sz="20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652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1885</TotalTime>
  <Words>29</Words>
  <Application>Microsoft Office PowerPoint</Application>
  <PresentationFormat>ユーザー設定</PresentationFormat>
  <Paragraphs>53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GJ-PC61-hp</cp:lastModifiedBy>
  <cp:revision>95</cp:revision>
  <dcterms:created xsi:type="dcterms:W3CDTF">2017-07-03T21:23:45Z</dcterms:created>
  <dcterms:modified xsi:type="dcterms:W3CDTF">2021-07-06T00:40:37Z</dcterms:modified>
</cp:coreProperties>
</file>