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62" r:id="rId4"/>
    <p:sldId id="263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A22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8" autoAdjust="0"/>
    <p:restoredTop sz="94660"/>
  </p:normalViewPr>
  <p:slideViewPr>
    <p:cSldViewPr snapToGrid="0">
      <p:cViewPr>
        <p:scale>
          <a:sx n="93" d="100"/>
          <a:sy n="93" d="100"/>
        </p:scale>
        <p:origin x="-282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AD3EBBC-200C-4C6D-B327-B45F65A54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xmlns="" id="{BC8618E6-321C-454C-BF77-B5336A980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E3E96FF4-2C59-4B3A-9337-FA0C69CB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5482CD37-A705-4E92-9AED-E44D3835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0609062E-ACBD-4A84-8F27-70762E5D1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0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374D7E8-FDAD-4062-BFE0-446CACA7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D5AE0C2A-B9B3-423D-A13A-93A3E9ED0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B4D6F3D0-8165-4C08-8A87-73BEB81A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1EE80874-2327-4145-BAAE-A8F3DE21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F17C4EC3-BBC6-4FE6-8204-CFB60766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11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F7110596-1FDD-4C35-8425-DA245813F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3B1A4CBE-953D-4983-9CE0-FDC3A5FC0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BFED89FF-FF10-4727-A787-30CED51A2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6CE4912B-0A28-48F4-88E1-CB63629C0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DF227B56-E971-4ABA-A1A0-44326EDF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27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1565051-722C-49D1-978D-51519A85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C1B488C8-A69B-4BBA-935F-C28765589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92CE2773-5E9B-47A4-9402-960E8EAC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B0A30EE6-F022-4722-B5AB-DDC93664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23175F8A-1AE5-4ADE-A6D7-3870ACBB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48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9AB74645-7EAD-4349-ADBD-26B8B9E92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D507C6B8-DC87-4E22-BDB5-DD28C5608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12A18407-743C-47DD-A79A-0480182D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FC921B56-007B-4600-9D30-DA226023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2ED666AF-753A-4E3F-BF18-5BB558F77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71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B3AFFB7E-C6FB-4C97-855D-9076AEC8B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9E658169-9AE7-4DD0-863B-177E91C07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58ED8728-1F79-4562-87CE-A01DA3D51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2D893478-C8CE-45D8-8443-7E6F1E28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8998C32E-3D47-47C3-94BD-C6BDCC79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1440AB93-7B44-482E-8D48-1B8003F0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45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BC4817BD-A300-42EC-949E-E8EDCE061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2AF7CBFC-E41A-4966-A663-C73D749F0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ADB7E713-EF51-456B-98EE-99660F808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EE363699-6860-4A96-BEA2-9329D4CB27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3B0882FE-3DA1-4BD7-B729-AD6D8A284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CD5D584C-023C-412A-A2D7-D33FC23DD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078A454E-BFAF-4A70-AC26-AA0D8ECE3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6EA2FD95-82BD-46A4-B054-1E123051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88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61D28515-9E34-4C83-983E-1FB8FD4F5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101DC1CC-4114-4B86-BA98-1E60123C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59483236-8577-4380-956B-254C7671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6518ACA7-49DD-4B0F-BBE7-9056AE77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34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C489BDE2-EBBE-4ADD-80BB-4E944835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1F863A11-32D2-45B3-925D-5D78A299D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CB14153B-22A9-4A92-87DD-6C7723DD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9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9AFEA22-5F5C-48EA-81A7-A53420CB9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88B95941-6D06-4CAA-BC03-9E40E8C53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D0368558-94A8-453E-A898-2FAD1C2F2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E7E3AB6C-87E5-4280-9F32-05E54610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98745ADD-D9E1-4F86-B559-6467274E7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93469FCF-61F4-42E5-BF6C-1C7C93531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82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E14A7D6-0B8F-451D-90A6-5A29484B0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EDD1641A-3878-4692-8E99-76CE8B91D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4785AB20-25A5-49B5-B40D-EFD82AD17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94CFF307-4456-4A05-AF16-17D6D0FC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F6EEAC59-8A40-4C3D-9618-5F76169E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627DAE3B-EBB8-4769-A758-63D1ED79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82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E5EF3E6B-D04C-47D1-A6E3-6C604898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733EB71C-3B70-45E5-B3D5-B6D408608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21EE7E03-6E81-4C3E-B1ED-3B707D330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CDE61-EDC8-4A28-AFC1-4706F523FDB1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426E9BBC-F701-4795-9BE2-64B5C4470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D0D964A6-2757-4082-9BA7-EE58E7DE0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63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比較表現①②③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28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猫は</a:t>
            </a:r>
            <a:r>
              <a:rPr lang="ja-JP" altLang="en-US" sz="2400" dirty="0">
                <a:solidFill>
                  <a:srgbClr val="FFC0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｜　</a:t>
            </a:r>
            <a:r>
              <a:rPr lang="en-US" altLang="ja-JP" sz="2400" dirty="0">
                <a:solidFill>
                  <a:srgbClr val="FFC0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〈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犬より</a:t>
            </a:r>
            <a:r>
              <a:rPr lang="en-US" altLang="ja-JP" sz="2400" dirty="0">
                <a:solidFill>
                  <a:srgbClr val="FFC0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〉</a:t>
            </a:r>
            <a:r>
              <a:rPr lang="ja-JP" altLang="en-US" sz="2400" dirty="0">
                <a:solidFill>
                  <a:srgbClr val="FFC0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 </a:t>
            </a:r>
            <a:r>
              <a:rPr lang="ja-JP" altLang="en-US" sz="2400" u="sng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可愛いです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。</a:t>
            </a:r>
            <a:r>
              <a:rPr lang="ja-JP" altLang="en-US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（可愛い：</a:t>
            </a:r>
            <a:r>
              <a:rPr lang="zh-CN" altLang="en-US" sz="20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可爱</a:t>
            </a:r>
            <a:r>
              <a:rPr lang="en-US" altLang="zh-CN" sz="20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ja-JP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kě’ài</a:t>
            </a:r>
            <a:r>
              <a:rPr lang="ja-JP" altLang="en-US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）</a:t>
            </a:r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marR="0" lvl="0" indent="-5381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猫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｜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〈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比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狗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〉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</a:t>
            </a:r>
            <a:r>
              <a:rPr kumimoji="1" lang="zh-CN" altLang="en-US" sz="36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可爱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。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‥‥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比較表現①</a:t>
            </a:r>
            <a:endParaRPr kumimoji="1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  <a:p>
            <a:pPr marL="538163" marR="0" lvl="0" indent="-5381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Māo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bǐ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gǒu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kě’ài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</a:p>
          <a:p>
            <a:pPr marL="538163" indent="-538163"/>
            <a:endParaRPr lang="en-US" altLang="ja-JP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猫は</a:t>
            </a:r>
            <a:r>
              <a:rPr lang="ja-JP" altLang="en-US" sz="2400" dirty="0">
                <a:solidFill>
                  <a:srgbClr val="FFC0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｜　</a:t>
            </a:r>
            <a:r>
              <a:rPr lang="en-US" altLang="ja-JP" sz="2400" dirty="0">
                <a:solidFill>
                  <a:srgbClr val="FFC0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〈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犬と同じくらい</a:t>
            </a:r>
            <a:r>
              <a:rPr lang="en-US" altLang="ja-JP" sz="2400" dirty="0">
                <a:solidFill>
                  <a:srgbClr val="FFC0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〉   </a:t>
            </a:r>
            <a:r>
              <a:rPr lang="ja-JP" altLang="en-US" sz="2400" u="sng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可愛いです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。</a:t>
            </a:r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marR="0" lvl="0" indent="-5381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猫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｜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〈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跟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狗  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一样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〉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</a:t>
            </a:r>
            <a:r>
              <a:rPr kumimoji="1" lang="zh-CN" altLang="en-US" sz="36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可爱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。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 ‥‥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比較表現②</a:t>
            </a:r>
            <a:endParaRPr kumimoji="1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538163" marR="0" lvl="0" indent="-5381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Māo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gēn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gǒu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yíyàng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kě’ài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/>
            <a:endParaRPr lang="en-US" altLang="ja-JP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猫は</a:t>
            </a:r>
            <a:r>
              <a:rPr lang="ja-JP" altLang="en-US" sz="2400" dirty="0">
                <a:solidFill>
                  <a:srgbClr val="FFC0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｜　</a:t>
            </a:r>
            <a:r>
              <a:rPr lang="en-US" altLang="ja-JP" sz="2400" dirty="0">
                <a:solidFill>
                  <a:srgbClr val="FFC0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〈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犬ほど</a:t>
            </a:r>
            <a:r>
              <a:rPr lang="en-US" altLang="ja-JP" sz="2400" dirty="0">
                <a:solidFill>
                  <a:srgbClr val="FFC0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(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あんなに</a:t>
            </a:r>
            <a:r>
              <a:rPr lang="en-US" altLang="ja-JP" sz="2400" dirty="0">
                <a:solidFill>
                  <a:srgbClr val="FFC0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)〉</a:t>
            </a:r>
            <a:r>
              <a:rPr lang="ja-JP" altLang="en-US" sz="2400" u="sng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可愛く</a:t>
            </a:r>
            <a:r>
              <a:rPr lang="en-US" altLang="ja-JP" sz="2400" dirty="0">
                <a:solidFill>
                  <a:srgbClr val="FFC0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〈</a:t>
            </a:r>
            <a:r>
              <a:rPr lang="ja-JP" altLang="en-US" sz="2400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ありません</a:t>
            </a:r>
            <a:r>
              <a:rPr lang="en-US" altLang="ja-JP" sz="2400" dirty="0">
                <a:solidFill>
                  <a:srgbClr val="FFC0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〉 </a:t>
            </a:r>
            <a:r>
              <a:rPr lang="ja-JP" altLang="en-US" sz="2400" dirty="0" err="1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。</a:t>
            </a:r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猫</a:t>
            </a:r>
            <a:r>
              <a:rPr lang="ja-JP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｜</a:t>
            </a:r>
            <a:r>
              <a:rPr lang="en-US" altLang="ja-JP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〈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没有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 狗 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(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那么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)</a:t>
            </a:r>
            <a:r>
              <a:rPr lang="en-US" altLang="ja-JP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〉</a:t>
            </a:r>
            <a:r>
              <a:rPr lang="zh-CN" altLang="en-US" sz="3600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可爱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‥‥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比較表現③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Māo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méiyǒu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gǒu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nàme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kě’ài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/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</a:p>
          <a:p>
            <a:pPr marL="538163" indent="-538163"/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xmlns="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0069">
            <a:off x="10612717" y="263252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4662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5EC0B37E-BFFE-4F6F-9178-A532F076AD6D}"/>
              </a:ext>
            </a:extLst>
          </p:cNvPr>
          <p:cNvSpPr txBox="1"/>
          <p:nvPr/>
        </p:nvSpPr>
        <p:spPr>
          <a:xfrm>
            <a:off x="0" y="-8878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練習問題</a:t>
            </a:r>
            <a:endParaRPr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2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ctr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クラスメートに尋ねてみよう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ja-JP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Ｑ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		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あなたは猫と犬どちらがより可愛いと思いますか</a:t>
            </a:r>
            <a:r>
              <a:rPr lang="ja-JP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？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你 说 猫 和 狗 哪 个</a:t>
            </a: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更</a:t>
            </a: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可爱？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shu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ō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māo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hé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gǒu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ǎ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ge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è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k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ě’ài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?</a:t>
            </a:r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>
              <a:lnSpc>
                <a:spcPts val="2400"/>
              </a:lnSpc>
            </a:pP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 　　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 　　└</a:t>
            </a:r>
            <a:r>
              <a:rPr lang="zh-CN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“</a:t>
            </a:r>
            <a:r>
              <a:rPr lang="zh-CN" altLang="en-US" sz="2400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你说</a:t>
            </a:r>
            <a:r>
              <a:rPr lang="ja-JP" altLang="en-US" sz="2400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～？</a:t>
            </a:r>
            <a:r>
              <a:rPr lang="zh-CN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あなたは～思いますか？（相手の意見をたずねる）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r>
              <a:rPr lang="ja-JP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Ａ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		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私は猫は犬より可愛いと思います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。（思います：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觉</a:t>
            </a:r>
            <a:r>
              <a:rPr lang="zh-CN" altLang="en-US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得</a:t>
            </a:r>
            <a:r>
              <a:rPr lang="ja-JP" altLang="en-US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en-US" altLang="ja-JP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juéde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）</a:t>
            </a:r>
            <a:endParaRPr lang="en-US" altLang="ja-JP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zh-CN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	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觉得 猫</a:t>
            </a:r>
            <a:r>
              <a:rPr lang="en-US" altLang="ja-JP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〈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比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狗</a:t>
            </a:r>
            <a:r>
              <a:rPr lang="en-US" altLang="ja-JP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〉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可爱。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juéde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māo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bǐ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gǒu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kě’ài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>
              <a:lnSpc>
                <a:spcPts val="2400"/>
              </a:lnSpc>
            </a:pP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　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　└（動）～と思う、感じる</a:t>
            </a:r>
          </a:p>
          <a:p>
            <a:pPr marL="538163" indent="-538163"/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xmlns="" id="{C47A2967-91C1-4BB4-9FD8-18739DEE42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0069">
            <a:off x="10612717" y="263252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AA883674-A4C6-40D0-A2EB-195AAAAF823C}"/>
              </a:ext>
            </a:extLst>
          </p:cNvPr>
          <p:cNvSpPr txBox="1"/>
          <p:nvPr/>
        </p:nvSpPr>
        <p:spPr>
          <a:xfrm>
            <a:off x="2555052" y="4671547"/>
            <a:ext cx="184731" cy="3488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endParaRPr kumimoji="1" lang="ja-JP" altLang="en-US" sz="20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840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5EC0B37E-BFFE-4F6F-9178-A532F076AD6D}"/>
              </a:ext>
            </a:extLst>
          </p:cNvPr>
          <p:cNvSpPr txBox="1"/>
          <p:nvPr/>
        </p:nvSpPr>
        <p:spPr>
          <a:xfrm>
            <a:off x="0" y="-8878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練習問題</a:t>
            </a:r>
            <a:endParaRPr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2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ctr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クラスメートに尋ねてみよう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ja-JP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Ｑ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		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あなたは猫と犬どちらがより可愛いと思いますか？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你 说 猫 和 狗 哪 个</a:t>
            </a: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更</a:t>
            </a: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可爱？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shu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ō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māo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hé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gǒu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ǎ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ge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è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k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ě’ài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?</a:t>
            </a:r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>
              <a:lnSpc>
                <a:spcPts val="2400"/>
              </a:lnSpc>
            </a:pP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 　　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 　　└</a:t>
            </a:r>
            <a:r>
              <a:rPr lang="zh-CN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“</a:t>
            </a:r>
            <a:r>
              <a:rPr lang="zh-CN" altLang="en-US" sz="2400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你说</a:t>
            </a:r>
            <a:r>
              <a:rPr lang="ja-JP" altLang="en-US" sz="2400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～？</a:t>
            </a:r>
            <a:r>
              <a:rPr lang="zh-CN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あなたは～思いますか？（相手の意見をたずねる） 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r>
              <a:rPr lang="ja-JP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Ａ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		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私は猫は犬と同じぐらい可愛いと思います。</a:t>
            </a:r>
            <a:endParaRPr lang="en-US" altLang="ja-JP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zh-CN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	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觉得 猫</a:t>
            </a:r>
            <a:r>
              <a:rPr lang="en-US" altLang="ja-JP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〈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跟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狗  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一样</a:t>
            </a:r>
            <a:r>
              <a:rPr lang="en-US" altLang="ja-JP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〉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可爱。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juéde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māo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gēn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gǒu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yíyàng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kě’ài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>
              <a:lnSpc>
                <a:spcPts val="2400"/>
              </a:lnSpc>
            </a:pP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　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　└（動）～と思う、感じる</a:t>
            </a:r>
          </a:p>
          <a:p>
            <a:pPr marL="538163" indent="-538163"/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xmlns="" id="{C47A2967-91C1-4BB4-9FD8-18739DEE42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0069">
            <a:off x="10612717" y="263252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AA883674-A4C6-40D0-A2EB-195AAAAF823C}"/>
              </a:ext>
            </a:extLst>
          </p:cNvPr>
          <p:cNvSpPr txBox="1"/>
          <p:nvPr/>
        </p:nvSpPr>
        <p:spPr>
          <a:xfrm>
            <a:off x="2555052" y="4671547"/>
            <a:ext cx="184731" cy="3488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endParaRPr kumimoji="1" lang="ja-JP" altLang="en-US" sz="20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553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5EC0B37E-BFFE-4F6F-9178-A532F076AD6D}"/>
              </a:ext>
            </a:extLst>
          </p:cNvPr>
          <p:cNvSpPr txBox="1"/>
          <p:nvPr/>
        </p:nvSpPr>
        <p:spPr>
          <a:xfrm>
            <a:off x="0" y="-8878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練習問題</a:t>
            </a:r>
            <a:endParaRPr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2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ctr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クラスメートに尋ねてみよう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ja-JP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Ｑ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		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あなたは猫と犬どちらがより可愛いと思いますか？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你 说 猫 和 狗 哪 个</a:t>
            </a: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更</a:t>
            </a: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可爱？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shu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ō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māo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hé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gǒu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ǎ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ge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è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k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ě’ài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?</a:t>
            </a:r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>
              <a:lnSpc>
                <a:spcPts val="2400"/>
              </a:lnSpc>
            </a:pP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 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 └</a:t>
            </a:r>
            <a:r>
              <a:rPr lang="zh-CN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“</a:t>
            </a:r>
            <a:r>
              <a:rPr lang="zh-CN" altLang="en-US" sz="2400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你说</a:t>
            </a:r>
            <a:r>
              <a:rPr lang="ja-JP" altLang="en-US" sz="2400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～？</a:t>
            </a:r>
            <a:r>
              <a:rPr lang="zh-CN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あなたは～思いますか？（相手の意見をたずねる） 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r>
              <a:rPr lang="ja-JP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Ａ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		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私は猫は犬ほどあんなに可愛いくないと思います。</a:t>
            </a:r>
            <a:endParaRPr lang="en-US" altLang="ja-JP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zh-CN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	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觉得 猫</a:t>
            </a:r>
            <a:r>
              <a:rPr lang="en-US" altLang="ja-JP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〈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没有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狗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(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那么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)</a:t>
            </a:r>
            <a:r>
              <a:rPr lang="en-US" altLang="ja-JP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〉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可爱。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juéde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māo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méiyǒu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gǒu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nàme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kě’ài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>
              <a:lnSpc>
                <a:spcPts val="2400"/>
              </a:lnSpc>
            </a:pP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　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　└（動）～と思う、感じる</a:t>
            </a:r>
          </a:p>
          <a:p>
            <a:pPr marL="538163" indent="-538163"/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xmlns="" id="{C47A2967-91C1-4BB4-9FD8-18739DEE42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0069">
            <a:off x="10612717" y="263252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AA883674-A4C6-40D0-A2EB-195AAAAF823C}"/>
              </a:ext>
            </a:extLst>
          </p:cNvPr>
          <p:cNvSpPr txBox="1"/>
          <p:nvPr/>
        </p:nvSpPr>
        <p:spPr>
          <a:xfrm>
            <a:off x="2555052" y="4671547"/>
            <a:ext cx="184731" cy="3488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endParaRPr kumimoji="1" lang="ja-JP" altLang="en-US" sz="20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652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1885</TotalTime>
  <Words>29</Words>
  <Application>Microsoft Office PowerPoint</Application>
  <PresentationFormat>ユーザー設定</PresentationFormat>
  <Paragraphs>53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鈴木靖</dc:creator>
  <cp:lastModifiedBy>GJ-PC61-hp</cp:lastModifiedBy>
  <cp:revision>95</cp:revision>
  <dcterms:created xsi:type="dcterms:W3CDTF">2017-07-03T21:23:45Z</dcterms:created>
  <dcterms:modified xsi:type="dcterms:W3CDTF">2021-07-06T00:40:37Z</dcterms:modified>
</cp:coreProperties>
</file>