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63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A2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比較表現⑤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175"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次の文の誤りを見つけてみよう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私の姉は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｜　　  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〈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私より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〉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  ［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二歳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］　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年上です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姐姐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｜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比 我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［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两  岁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］ </a:t>
            </a:r>
            <a:r>
              <a:rPr lang="zh-CN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大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jiějie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liǎng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suì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 indent="-538163"/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	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○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姐姐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｜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〈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比 我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〉 </a:t>
            </a:r>
            <a:r>
              <a:rPr kumimoji="1" lang="zh-CN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大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［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两  岁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］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jiějie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bǐ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liǎng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suì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ja-JP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　　　　　　　　　　　　　　　　　　　　│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　　　　　　　　　　　　　　　　　　　　└日本語と語順が逆になる</a:t>
            </a:r>
            <a:endParaRPr kumimoji="1" lang="ja-JP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		</a:t>
            </a: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B15E29A-5C4F-4DDC-924D-F86DC2B66495}"/>
              </a:ext>
            </a:extLst>
          </p:cNvPr>
          <p:cNvSpPr txBox="1"/>
          <p:nvPr/>
        </p:nvSpPr>
        <p:spPr>
          <a:xfrm>
            <a:off x="1195530" y="2519257"/>
            <a:ext cx="10681396" cy="13316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38163" indent="-538163">
              <a:lnSpc>
                <a:spcPts val="2400"/>
              </a:lnSpc>
            </a:pP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☓　　　　　　　　　　───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marL="538163" lvl="0" indent="-538163">
              <a:lnSpc>
                <a:spcPts val="2400"/>
              </a:lnSpc>
            </a:pPr>
            <a:endParaRPr lang="en-US" altLang="ja-JP" sz="6000" dirty="0">
              <a:solidFill>
                <a:srgbClr val="FF0000"/>
              </a:solidFill>
            </a:endParaRPr>
          </a:p>
          <a:p>
            <a:pPr marL="538163" lvl="0" indent="-538163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　　　　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　　　　└“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两岁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”は“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大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”の前に置けない</a:t>
            </a:r>
            <a:endParaRPr kumimoji="1" lang="ja-JP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クラスメートに尋ねてみよう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あなたには兄弟姉妹はいますか？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有　兄弟　姐妹 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ma?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Ａ</a:t>
            </a:r>
            <a:r>
              <a:rPr lang="en-US" altLang="ja-JP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います。兄が一人と妹が一人います。</a:t>
            </a:r>
            <a:endParaRPr lang="en-US" altLang="ja-JP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有。 我 有 一 个 哥哥 和 一 个 妹妹。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gēge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hé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mèimei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	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いません。私は一人っ子です。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  没有。 我 是 个 独生子。</a:t>
            </a:r>
            <a:r>
              <a:rPr lang="zh-CN" alt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Méiyǒu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dúshēngzǐ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47A2967-91C1-4BB4-9FD8-18739DEE4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290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クラスメートに尋ねてみよう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あなたのお兄さんは</a:t>
            </a:r>
            <a:r>
              <a:rPr lang="en-US" altLang="ja-JP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〈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あなたより</a:t>
            </a:r>
            <a:r>
              <a:rPr lang="en-US" altLang="ja-JP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〉</a:t>
            </a:r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［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いくつ</a:t>
            </a:r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］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年上ですか？</a:t>
            </a:r>
            <a:endParaRPr lang="en-US" altLang="ja-JP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哥哥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比 你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大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［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几 岁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］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gēge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suì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lvl="0" indent="-538163"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Ａ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	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私の兄は</a:t>
            </a:r>
            <a:r>
              <a:rPr lang="en-US" altLang="ja-JP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〈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私より</a:t>
            </a:r>
            <a:r>
              <a:rPr lang="en-US" altLang="ja-JP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〉</a:t>
            </a:r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［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三つ</a:t>
            </a:r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］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年上です。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哥哥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比 我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大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［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三 岁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］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gēge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sān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suì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47A2967-91C1-4BB4-9FD8-18739DEE4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クラスメートに尋ねてみよう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あなたの妹さんは</a:t>
            </a:r>
            <a:r>
              <a:rPr lang="en-US" altLang="ja-JP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〈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あなたより</a:t>
            </a:r>
            <a:r>
              <a:rPr lang="en-US" altLang="ja-JP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〉</a:t>
            </a:r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［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いくつ</a:t>
            </a:r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］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年下ですか？</a:t>
            </a:r>
            <a:endParaRPr lang="en-US" altLang="ja-JP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妹妹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比 你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小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［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几 岁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］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mèimei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xiǎo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suì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lvl="0" indent="-538163"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Ａ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	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私の妹は</a:t>
            </a:r>
            <a:r>
              <a:rPr lang="en-US" altLang="ja-JP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〈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私より</a:t>
            </a:r>
            <a:r>
              <a:rPr lang="en-US" altLang="ja-JP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〉</a:t>
            </a:r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［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二つ</a:t>
            </a:r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］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年下です。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妹妹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比 我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小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［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两  岁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］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mèimei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xiǎo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liǎng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suì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47A2967-91C1-4BB4-9FD8-18739DEE4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152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468</Words>
  <Application>Microsoft Office PowerPoint</Application>
  <PresentationFormat>ワイド画面</PresentationFormat>
  <Paragraphs>59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　靖</cp:lastModifiedBy>
  <cp:revision>87</cp:revision>
  <dcterms:created xsi:type="dcterms:W3CDTF">2017-07-03T21:23:45Z</dcterms:created>
  <dcterms:modified xsi:type="dcterms:W3CDTF">2021-07-03T14:19:28Z</dcterms:modified>
</cp:coreProperties>
</file>