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1" r:id="rId2"/>
    <p:sldId id="292" r:id="rId3"/>
    <p:sldId id="257" r:id="rId4"/>
    <p:sldId id="264" r:id="rId5"/>
    <p:sldId id="265" r:id="rId6"/>
    <p:sldId id="267" r:id="rId7"/>
    <p:sldId id="256" r:id="rId8"/>
    <p:sldId id="268" r:id="rId9"/>
    <p:sldId id="290" r:id="rId10"/>
    <p:sldId id="270" r:id="rId11"/>
    <p:sldId id="272" r:id="rId12"/>
    <p:sldId id="269" r:id="rId13"/>
    <p:sldId id="273" r:id="rId14"/>
    <p:sldId id="274" r:id="rId15"/>
    <p:sldId id="271" r:id="rId16"/>
    <p:sldId id="280" r:id="rId17"/>
    <p:sldId id="279" r:id="rId18"/>
    <p:sldId id="287" r:id="rId19"/>
    <p:sldId id="281" r:id="rId20"/>
    <p:sldId id="288" r:id="rId21"/>
    <p:sldId id="277" r:id="rId22"/>
    <p:sldId id="282" r:id="rId23"/>
    <p:sldId id="283" r:id="rId24"/>
    <p:sldId id="286" r:id="rId25"/>
    <p:sldId id="289" r:id="rId26"/>
    <p:sldId id="284" r:id="rId27"/>
    <p:sldId id="276" r:id="rId28"/>
    <p:sldId id="293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68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B902F-D795-4F26-A692-E04606D86E0C}" type="datetimeFigureOut">
              <a:rPr kumimoji="1" lang="ja-JP" altLang="en-US" smtClean="0"/>
              <a:pPr/>
              <a:t>2022/6/24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46395-F050-44E6-B9AA-05C6287571B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31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6395-F050-44E6-B9AA-05C6287571B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6395-F050-44E6-B9AA-05C6287571B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6395-F050-44E6-B9AA-05C6287571B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46395-F050-44E6-B9AA-05C6287571B9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941D-C8DB-4939-BE3E-3252B70071D6}" type="datetimeFigureOut">
              <a:rPr kumimoji="1" lang="ja-JP" altLang="en-US" smtClean="0"/>
              <a:pPr/>
              <a:t>2022/6/24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DDBF-04A2-4AAC-91B0-934E8D2ACE8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941D-C8DB-4939-BE3E-3252B70071D6}" type="datetimeFigureOut">
              <a:rPr kumimoji="1" lang="ja-JP" altLang="en-US" smtClean="0"/>
              <a:pPr/>
              <a:t>2022/6/24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DDBF-04A2-4AAC-91B0-934E8D2ACE8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941D-C8DB-4939-BE3E-3252B70071D6}" type="datetimeFigureOut">
              <a:rPr kumimoji="1" lang="ja-JP" altLang="en-US" smtClean="0"/>
              <a:pPr/>
              <a:t>2022/6/24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DDBF-04A2-4AAC-91B0-934E8D2ACE8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941D-C8DB-4939-BE3E-3252B70071D6}" type="datetimeFigureOut">
              <a:rPr kumimoji="1" lang="ja-JP" altLang="en-US" smtClean="0"/>
              <a:pPr/>
              <a:t>2022/6/24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DDBF-04A2-4AAC-91B0-934E8D2ACE8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941D-C8DB-4939-BE3E-3252B70071D6}" type="datetimeFigureOut">
              <a:rPr kumimoji="1" lang="ja-JP" altLang="en-US" smtClean="0"/>
              <a:pPr/>
              <a:t>2022/6/24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DDBF-04A2-4AAC-91B0-934E8D2ACE8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941D-C8DB-4939-BE3E-3252B70071D6}" type="datetimeFigureOut">
              <a:rPr kumimoji="1" lang="ja-JP" altLang="en-US" smtClean="0"/>
              <a:pPr/>
              <a:t>2022/6/24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DDBF-04A2-4AAC-91B0-934E8D2ACE8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941D-C8DB-4939-BE3E-3252B70071D6}" type="datetimeFigureOut">
              <a:rPr kumimoji="1" lang="ja-JP" altLang="en-US" smtClean="0"/>
              <a:pPr/>
              <a:t>2022/6/24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DDBF-04A2-4AAC-91B0-934E8D2ACE8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941D-C8DB-4939-BE3E-3252B70071D6}" type="datetimeFigureOut">
              <a:rPr kumimoji="1" lang="ja-JP" altLang="en-US" smtClean="0"/>
              <a:pPr/>
              <a:t>2022/6/24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DDBF-04A2-4AAC-91B0-934E8D2ACE8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941D-C8DB-4939-BE3E-3252B70071D6}" type="datetimeFigureOut">
              <a:rPr kumimoji="1" lang="ja-JP" altLang="en-US" smtClean="0"/>
              <a:pPr/>
              <a:t>2022/6/24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DDBF-04A2-4AAC-91B0-934E8D2ACE8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941D-C8DB-4939-BE3E-3252B70071D6}" type="datetimeFigureOut">
              <a:rPr kumimoji="1" lang="ja-JP" altLang="en-US" smtClean="0"/>
              <a:pPr/>
              <a:t>2022/6/24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DDBF-04A2-4AAC-91B0-934E8D2ACE8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6941D-C8DB-4939-BE3E-3252B70071D6}" type="datetimeFigureOut">
              <a:rPr kumimoji="1" lang="ja-JP" altLang="en-US" smtClean="0"/>
              <a:pPr/>
              <a:t>2022/6/24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BDDBF-04A2-4AAC-91B0-934E8D2ACE8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6941D-C8DB-4939-BE3E-3252B70071D6}" type="datetimeFigureOut">
              <a:rPr kumimoji="1" lang="ja-JP" altLang="en-US" smtClean="0"/>
              <a:pPr/>
              <a:t>2022/6/24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BDDBF-04A2-4AAC-91B0-934E8D2ACE8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iyouhokyu.up.seesaa.net/image/AC_20ILAR29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iyouhokyu.up.seesaa.net/image/AC_20ILAR29.JPG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iyouhokyu.up.seesaa.net/image/AC_20ILAR29.JPG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eiyouhokyu.up.seesaa.net/image/AC_20ILAR29.JPG" TargetMode="External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iyouhokyu.up.seesaa.net/image/AC_20ILAR29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5EC0B37E-BFFE-4F6F-9178-A532F076AD6D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825" t="-1620" r="-3341" b="-800"/>
            </a:stretch>
          </a:blipFill>
        </p:spPr>
        <p:txBody>
          <a:bodyPr wrap="square" lIns="720000" tIns="360000" rIns="720000" bIns="360000" rtlCol="0">
            <a:noAutofit/>
          </a:bodyPr>
          <a:lstStyle/>
          <a:p>
            <a:pPr algn="ctr"/>
            <a:r>
              <a:rPr lang="ja-JP" alt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進行態</a:t>
            </a:r>
            <a:endParaRPr kumimoji="1" lang="en-US" altLang="zh-CN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algn="ctr"/>
            <a:endParaRPr lang="en-US" altLang="ja-JP" sz="14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38163"/>
            <a:r>
              <a:rPr lang="ja-JP" altLang="en-US" sz="2400" dirty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私</a:t>
            </a:r>
            <a:r>
              <a:rPr lang="ja-JP" altLang="en-US" sz="2400" dirty="0" smtClean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は</a:t>
            </a:r>
            <a:r>
              <a:rPr lang="ja-JP" altLang="en-US" sz="2400" dirty="0" smtClean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ドアを開けます。（ドアを開ける：</a:t>
            </a:r>
            <a:r>
              <a:rPr lang="zh-CN" altLang="en-US" sz="2400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开门</a:t>
            </a:r>
            <a:r>
              <a:rPr lang="en-US" altLang="ja-JP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kāi</a:t>
            </a:r>
            <a:r>
              <a:rPr lang="en-US" altLang="ja-JP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mén</a:t>
            </a:r>
            <a:r>
              <a:rPr lang="ja-JP" altLang="en-US" sz="2400" dirty="0" smtClean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）</a:t>
            </a:r>
            <a:endParaRPr lang="en-US" altLang="ja-JP" sz="2400" dirty="0">
              <a:solidFill>
                <a:schemeClr val="bg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 lvl="0" indent="-538163"/>
            <a:r>
              <a:rPr lang="ja-JP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　</a:t>
            </a: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我 </a:t>
            </a: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开 门。</a:t>
            </a:r>
            <a:endParaRPr lang="en-US" altLang="ja-JP" sz="2400" dirty="0">
              <a:solidFill>
                <a:srgbClr val="FF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 lvl="0" indent="-538163">
              <a:lnSpc>
                <a:spcPts val="2400"/>
              </a:lnSpc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Wǒ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kāi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mén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.</a:t>
            </a:r>
            <a:endParaRPr lang="en-US" altLang="ja-JP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/>
            <a:endParaRPr lang="en-US" altLang="ja-JP" sz="1400" dirty="0" smtClean="0">
              <a:solidFill>
                <a:schemeClr val="bg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/>
            <a:r>
              <a:rPr lang="ja-JP" altLang="en-US" sz="2400" dirty="0" smtClean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私は</a:t>
            </a:r>
            <a:r>
              <a:rPr lang="ja-JP" altLang="en-US" sz="2400" dirty="0" smtClean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ドアを開けました。</a:t>
            </a:r>
            <a:endParaRPr lang="en-US" altLang="ja-JP" sz="2400" dirty="0">
              <a:solidFill>
                <a:schemeClr val="bg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 lvl="0" indent="-538163"/>
            <a:r>
              <a:rPr lang="ja-JP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　</a:t>
            </a: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我 开</a:t>
            </a:r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了</a:t>
            </a:r>
            <a:r>
              <a:rPr lang="en-US" altLang="zh-CN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门 了。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‥‥</a:t>
            </a:r>
            <a:r>
              <a:rPr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完了態（目的語の処理に注意）</a:t>
            </a:r>
            <a:endParaRPr lang="en-US" altLang="ja-JP" sz="2400" dirty="0">
              <a:solidFill>
                <a:srgbClr val="FF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 lvl="0" indent="-538163">
              <a:lnSpc>
                <a:spcPts val="2400"/>
              </a:lnSpc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Wǒ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kāi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(le) 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mén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le</a:t>
            </a: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.</a:t>
            </a:r>
            <a:endParaRPr lang="en-US" altLang="ja-JP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/>
            <a:endParaRPr lang="en-US" altLang="ja-JP" sz="1200" dirty="0">
              <a:solidFill>
                <a:schemeClr val="bg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/>
            <a:r>
              <a:rPr lang="ja-JP" altLang="en-US" sz="2400" dirty="0" smtClean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私は</a:t>
            </a:r>
            <a:r>
              <a:rPr lang="ja-JP" altLang="en-US" sz="2400" dirty="0" smtClean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ドアを開けています。</a:t>
            </a:r>
            <a:endParaRPr lang="en-US" altLang="ja-JP" sz="2400" dirty="0">
              <a:solidFill>
                <a:schemeClr val="bg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 lvl="0" indent="-538163"/>
            <a:r>
              <a:rPr lang="ja-JP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　</a:t>
            </a: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我 </a:t>
            </a:r>
            <a:r>
              <a:rPr lang="zh-CN" alt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在 </a:t>
            </a: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开 门 </a:t>
            </a:r>
            <a:r>
              <a:rPr lang="zh-CN" alt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呢</a:t>
            </a: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‥‥</a:t>
            </a:r>
            <a:r>
              <a:rPr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進行態</a:t>
            </a:r>
            <a:endParaRPr lang="en-US" altLang="ja-JP" sz="2400" dirty="0">
              <a:solidFill>
                <a:srgbClr val="FF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 lvl="0" indent="-538163">
              <a:lnSpc>
                <a:spcPts val="2400"/>
              </a:lnSpc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Wǒ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zài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kāi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mén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ne.</a:t>
            </a:r>
            <a:endParaRPr lang="en-US" altLang="ja-JP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841C2FEE-B17E-4DBD-A35E-CC69F646C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0069">
            <a:off x="10612717" y="263252"/>
            <a:ext cx="1611401" cy="1519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6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柚子のお風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736" y="620688"/>
            <a:ext cx="4547922" cy="5616624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洗 澡</a:t>
            </a:r>
            <a:endParaRPr lang="ja-JP" altLang="en-US" sz="6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FangSong_GB2312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xǐ zǎo</a:t>
            </a:r>
            <a:r>
              <a:rPr lang="en-US" altLang="ja-JP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フィレオフィッシュセットお待たせしました～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752" y="260648"/>
            <a:ext cx="4507278" cy="612068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打 工</a:t>
            </a:r>
            <a:endParaRPr lang="ja-JP" altLang="en-US" sz="6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FangSong_GB2312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dǎ gōng</a:t>
            </a:r>
            <a:r>
              <a:rPr lang="en-US" altLang="ja-JP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gakukansetusyou.net/wp-content/uploads/image/A302_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404665"/>
            <a:ext cx="5276850" cy="5276851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吃 饭</a:t>
            </a:r>
            <a:endParaRPr lang="ja-JP" altLang="en-US" sz="6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FangSong_GB2312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chī fàn</a:t>
            </a:r>
            <a:r>
              <a:rPr lang="en-US" altLang="ja-JP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404664"/>
            <a:ext cx="4968552" cy="524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做 作业</a:t>
            </a:r>
            <a:endParaRPr lang="ja-JP" altLang="en-US" sz="6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FangSong_GB2312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zuò zuòyè</a:t>
            </a:r>
            <a:r>
              <a:rPr lang="en-US" altLang="ja-JP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14.ocn.ne.jp/~ume-sato/035_go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548680"/>
            <a:ext cx="5115412" cy="4824536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睡 觉</a:t>
            </a:r>
            <a:endParaRPr lang="ja-JP" altLang="en-US" sz="6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FangSong_GB2312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shuì jiào</a:t>
            </a:r>
            <a:r>
              <a:rPr lang="en-US" altLang="ja-JP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="" xmlns:a16="http://schemas.microsoft.com/office/drawing/2014/main" id="{F84ED82D-E5FA-40D2-B3AF-7A623DC1A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" r="66139" b="84775"/>
          <a:stretch/>
        </p:blipFill>
        <p:spPr>
          <a:xfrm>
            <a:off x="5229" y="0"/>
            <a:ext cx="5043775" cy="170080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="" xmlns:a16="http://schemas.microsoft.com/office/drawing/2014/main" id="{D6606F86-29F1-423E-AA36-6A15862DA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0"/>
            <a:ext cx="9144000" cy="6858000"/>
          </a:xfrm>
          <a:prstGeom prst="rect">
            <a:avLst/>
          </a:prstGeom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在</a:t>
            </a:r>
            <a:r>
              <a:rPr lang="ja-JP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回 家 的 路上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FangSong_GB2312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zài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huí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jiā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de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lùshang</a:t>
            </a:r>
            <a:endParaRPr lang="en-US" altLang="ja-JP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ＭＳ Ｐゴシック" pitchFamily="50" charset="-128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404664"/>
            <a:ext cx="4968552" cy="524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做 作业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zuò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zuòyè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149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フィレオフィッシュセットお待たせしました～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752" y="260648"/>
            <a:ext cx="4507278" cy="612068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打 工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dǎ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gōng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89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gakukansetusyou.net/wp-content/uploads/image/A302_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404665"/>
            <a:ext cx="5276850" cy="5276851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吃 饭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chī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fàn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44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14.ocn.ne.jp/~ume-sato/035_go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548680"/>
            <a:ext cx="5115412" cy="4824536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睡 觉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shuì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jiào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545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5EC0B37E-BFFE-4F6F-9178-A532F076AD6D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825" t="-1620" r="-3341" b="-800"/>
            </a:stretch>
          </a:blipFill>
        </p:spPr>
        <p:txBody>
          <a:bodyPr wrap="square" lIns="720000" tIns="360000" rIns="720000" bIns="360000" rtlCol="0">
            <a:noAutofit/>
          </a:bodyPr>
          <a:lstStyle/>
          <a:p>
            <a:pPr algn="ctr"/>
            <a:r>
              <a:rPr lang="ja-JP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進行態と持続態</a:t>
            </a:r>
            <a:endParaRPr kumimoji="1" lang="en-US" altLang="zh-CN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algn="ctr"/>
            <a:endParaRPr lang="en-US" altLang="ja-JP" sz="14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38163"/>
            <a:endParaRPr lang="en-US" altLang="ja-JP" sz="2400" dirty="0">
              <a:solidFill>
                <a:schemeClr val="bg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/>
            <a:r>
              <a:rPr lang="ja-JP" altLang="en-US" sz="2400" dirty="0" smtClean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私は</a:t>
            </a:r>
            <a:r>
              <a:rPr lang="ja-JP" altLang="en-US" sz="2400" dirty="0" smtClean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ドアを</a:t>
            </a:r>
            <a:r>
              <a:rPr lang="ja-JP" altLang="en-US" sz="2400" dirty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開けています。</a:t>
            </a:r>
            <a:endParaRPr lang="en-US" altLang="ja-JP" sz="2400" dirty="0">
              <a:solidFill>
                <a:schemeClr val="bg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 lvl="0" indent="-538163"/>
            <a:r>
              <a:rPr lang="ja-JP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　</a:t>
            </a: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我 </a:t>
            </a:r>
            <a:r>
              <a:rPr lang="zh-CN" alt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在</a:t>
            </a:r>
            <a:r>
              <a:rPr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开 门 </a:t>
            </a:r>
            <a:r>
              <a:rPr lang="zh-CN" alt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呢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‥‥</a:t>
            </a:r>
            <a:r>
              <a:rPr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進行態（開く動作が進行中である）</a:t>
            </a:r>
            <a:endParaRPr lang="en-US" altLang="ja-JP" sz="2400" dirty="0">
              <a:solidFill>
                <a:srgbClr val="FF0000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 lvl="0" indent="-538163">
              <a:lnSpc>
                <a:spcPts val="2400"/>
              </a:lnSpc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Wǒ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zài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kāi</a:t>
            </a: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mén</a:t>
            </a: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ne.</a:t>
            </a:r>
            <a:endParaRPr lang="en-US" altLang="ja-JP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1339850">
              <a:lnSpc>
                <a:spcPts val="2400"/>
              </a:lnSpc>
            </a:pPr>
            <a:r>
              <a:rPr lang="ja-JP" alt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└───┬───┘</a:t>
            </a:r>
            <a:endParaRPr lang="en-US" altLang="zh-CN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339850" lvl="0">
              <a:lnSpc>
                <a:spcPts val="2400"/>
              </a:lnSpc>
            </a:pPr>
            <a:r>
              <a:rPr lang="ja-JP" alt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└</a:t>
            </a:r>
            <a:r>
              <a:rPr lang="zh-CN" alt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在</a:t>
            </a:r>
            <a:r>
              <a:rPr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＋動詞＋</a:t>
            </a:r>
            <a:r>
              <a:rPr lang="zh-CN" alt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呢</a:t>
            </a:r>
            <a:endParaRPr lang="en-US" altLang="ja-JP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/>
            <a:endParaRPr lang="en-US" altLang="ja-JP" sz="2400" dirty="0">
              <a:solidFill>
                <a:schemeClr val="bg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/>
            <a:r>
              <a:rPr lang="ja-JP" altLang="en-US" sz="2400" dirty="0" smtClean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ドアは</a:t>
            </a:r>
            <a:r>
              <a:rPr lang="ja-JP" altLang="en-US" sz="2400" dirty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開いています。</a:t>
            </a:r>
            <a:endParaRPr lang="en-US" altLang="ja-JP" sz="2400" dirty="0">
              <a:solidFill>
                <a:schemeClr val="bg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 lvl="0" indent="4763"/>
            <a:r>
              <a:rPr lang="zh-CN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门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开</a:t>
            </a:r>
            <a:r>
              <a:rPr lang="zh-CN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着</a:t>
            </a:r>
            <a:r>
              <a:rPr lang="ja-JP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CN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呢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 ‥‥</a:t>
            </a:r>
            <a:r>
              <a:rPr lang="ja-JP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持続態（開いた状態が持続している）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538163" lvl="0" indent="-538163">
              <a:lnSpc>
                <a:spcPts val="2400"/>
              </a:lnSpc>
            </a:pP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Mén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kāizhe</a:t>
            </a:r>
            <a:r>
              <a:rPr lang="en-US" altLang="ja-JP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ne.</a:t>
            </a:r>
            <a:endParaRPr lang="en-US" altLang="ja-JP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1978025" lvl="0">
              <a:lnSpc>
                <a:spcPts val="2400"/>
              </a:lnSpc>
            </a:pPr>
            <a:r>
              <a:rPr lang="ja-JP" alt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└┬┘</a:t>
            </a:r>
            <a:endParaRPr lang="en-US" altLang="zh-CN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1978025" lvl="0">
              <a:lnSpc>
                <a:spcPts val="2400"/>
              </a:lnSpc>
            </a:pPr>
            <a:r>
              <a:rPr lang="ja-JP" altLang="en-US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└動詞＋</a:t>
            </a:r>
            <a:r>
              <a:rPr lang="zh-CN" alt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着呢</a:t>
            </a:r>
            <a:endParaRPr lang="en-US" altLang="ja-JP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 indent="-538163">
              <a:lnSpc>
                <a:spcPts val="2400"/>
              </a:lnSpc>
            </a:pP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　　　　　</a:t>
            </a:r>
            <a:endParaRPr lang="en-US" altLang="zh-CN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841C2FEE-B17E-4DBD-A35E-CC69F646C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0069">
            <a:off x="10612717" y="263252"/>
            <a:ext cx="1611401" cy="1519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18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="" xmlns:a16="http://schemas.microsoft.com/office/drawing/2014/main" id="{F84ED82D-E5FA-40D2-B3AF-7A623DC1A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" r="66139" b="84775"/>
          <a:stretch/>
        </p:blipFill>
        <p:spPr>
          <a:xfrm>
            <a:off x="5229" y="0"/>
            <a:ext cx="5043775" cy="170080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="" xmlns:a16="http://schemas.microsoft.com/office/drawing/2014/main" id="{D6606F86-29F1-423E-AA36-6A15862DA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0"/>
            <a:ext cx="9144000" cy="6858000"/>
          </a:xfrm>
          <a:prstGeom prst="rect">
            <a:avLst/>
          </a:prstGeom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在</a:t>
            </a:r>
            <a:r>
              <a:rPr lang="ja-JP" alt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 </a:t>
            </a:r>
            <a:r>
              <a:rPr lang="zh-CN" alt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回 家 的 路上</a:t>
            </a:r>
            <a:endParaRPr lang="ja-JP" alt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zài</a:t>
            </a:r>
            <a:r>
              <a:rPr lang="en-US" altLang="ja-JP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huí</a:t>
            </a:r>
            <a:r>
              <a:rPr lang="en-US" altLang="ja-JP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jiā</a:t>
            </a:r>
            <a:r>
              <a:rPr lang="en-US" altLang="ja-JP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de </a:t>
            </a:r>
            <a:r>
              <a:rPr lang="en-US" altLang="ja-JP" sz="4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lùshang</a:t>
            </a:r>
            <a:endParaRPr lang="en-US" altLang="ja-JP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6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柚子のお風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736" y="620688"/>
            <a:ext cx="4547922" cy="5616624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洗 澡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xǐ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zǎo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985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404664"/>
            <a:ext cx="4968552" cy="524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做 作业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zuò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zuòyè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441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フィレオフィッシュセットお待たせしました～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752" y="260648"/>
            <a:ext cx="4507278" cy="612068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打 工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dǎ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gōng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50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柚子のお風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736" y="620688"/>
            <a:ext cx="4547922" cy="5616624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38495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洗 澡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xǐ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zǎo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711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="" xmlns:a16="http://schemas.microsoft.com/office/drawing/2014/main" id="{F84ED82D-E5FA-40D2-B3AF-7A623DC1A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" r="66139" b="84775"/>
          <a:stretch/>
        </p:blipFill>
        <p:spPr>
          <a:xfrm>
            <a:off x="5229" y="0"/>
            <a:ext cx="5043775" cy="170080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="" xmlns:a16="http://schemas.microsoft.com/office/drawing/2014/main" id="{D6606F86-29F1-423E-AA36-6A15862DA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0"/>
            <a:ext cx="9144000" cy="6858000"/>
          </a:xfrm>
          <a:prstGeom prst="rect">
            <a:avLst/>
          </a:prstGeom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在</a:t>
            </a:r>
            <a:r>
              <a:rPr lang="ja-JP" alt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 </a:t>
            </a:r>
            <a:r>
              <a:rPr lang="zh-CN" alt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回 家 的 路上</a:t>
            </a:r>
            <a:endParaRPr lang="ja-JP" alt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zài</a:t>
            </a:r>
            <a:r>
              <a:rPr lang="en-US" altLang="ja-JP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huí</a:t>
            </a:r>
            <a:r>
              <a:rPr lang="en-US" altLang="ja-JP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jiā</a:t>
            </a:r>
            <a:r>
              <a:rPr lang="en-US" altLang="ja-JP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de </a:t>
            </a:r>
            <a:r>
              <a:rPr lang="en-US" altLang="ja-JP" sz="40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lùshang</a:t>
            </a:r>
            <a:endParaRPr lang="en-US" altLang="ja-JP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14.ocn.ne.jp/~ume-sato/035_go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548680"/>
            <a:ext cx="5115412" cy="4824536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睡 觉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shuì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jiào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2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gakukansetusyou.net/wp-content/uploads/image/A302_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404665"/>
            <a:ext cx="5276850" cy="5276851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吃 饭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chī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fàn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697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5EC0B37E-BFFE-4F6F-9178-A532F076AD6D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825" t="-1620" r="-3341" b="-800"/>
            </a:stretch>
          </a:blipFill>
        </p:spPr>
        <p:txBody>
          <a:bodyPr wrap="square" lIns="720000" tIns="360000" rIns="720000" bIns="360000" rtlCol="0">
            <a:noAutofit/>
          </a:bodyPr>
          <a:lstStyle/>
          <a:p>
            <a:pPr algn="ctr"/>
            <a:r>
              <a:rPr lang="ja-JP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練習問題</a:t>
            </a:r>
            <a:endParaRPr lang="en-US" altLang="zh-CN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algn="ctr"/>
            <a:endParaRPr lang="en-US" altLang="ja-JP" sz="24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algn="ctr"/>
            <a:r>
              <a:rPr lang="ja-JP" altLang="en-US" sz="2400" dirty="0">
                <a:solidFill>
                  <a:schemeClr val="bg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クラスメートに尋ねてみよう</a:t>
            </a:r>
            <a:endParaRPr lang="en-US" altLang="ja-JP" sz="2400" dirty="0">
              <a:solidFill>
                <a:schemeClr val="bg1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algn="ctr"/>
            <a:endParaRPr lang="en-US" altLang="ja-JP" sz="24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38163" indent="-538163"/>
            <a:r>
              <a:rPr lang="ja-JP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Ｑ</a:t>
            </a:r>
            <a:r>
              <a:rPr lang="en-US" altLang="ja-JP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		</a:t>
            </a: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昨夜</a:t>
            </a: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10</a:t>
            </a: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時にあなたは何をしていましたか？</a:t>
            </a:r>
            <a:endParaRPr lang="en-US" altLang="ja-JP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  <a:p>
            <a:pPr marL="538163" indent="-538163"/>
            <a:r>
              <a:rPr lang="ja-JP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　　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昨天</a:t>
            </a:r>
            <a:r>
              <a:rPr lang="ja-JP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  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晚上  十 点　你 </a:t>
            </a:r>
            <a:r>
              <a:rPr lang="zh-CN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在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CN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干  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什么 </a:t>
            </a:r>
            <a:r>
              <a:rPr lang="zh-CN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呢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？</a:t>
            </a:r>
            <a:endParaRPr lang="en-US" altLang="zh-CN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38163" indent="-538163"/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	 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Zu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ó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ti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ā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w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ǎ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nshang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sh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í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di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ǎ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ǐ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à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g</a:t>
            </a:r>
            <a:r>
              <a:rPr lang="en-US" altLang="ja-JP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à</a:t>
            </a:r>
            <a:r>
              <a:rPr lang="en-US" altLang="zh-CN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sh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é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nme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ne?</a:t>
            </a:r>
            <a:endParaRPr lang="en-US" altLang="zh-CN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  <a:p>
            <a:pPr marL="538163" lvl="0" indent="-538163"/>
            <a:endParaRPr lang="en-US" altLang="ja-JP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38163" lvl="0" indent="-538163"/>
            <a:r>
              <a:rPr lang="ja-JP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Ａ</a:t>
            </a:r>
            <a:r>
              <a:rPr lang="en-US" altLang="zh-CN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		</a:t>
            </a: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昨夜</a:t>
            </a: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10</a:t>
            </a:r>
            <a:r>
              <a:rPr lang="ja-JP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時に私はお風呂に入っていました。</a:t>
            </a:r>
            <a:endParaRPr lang="en-US" altLang="zh-CN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38163" lvl="0" indent="-538163"/>
            <a:r>
              <a:rPr lang="ja-JP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　　</a:t>
            </a:r>
            <a:r>
              <a:rPr lang="zh-CN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昨天   晚上  十 点　我 </a:t>
            </a:r>
            <a:r>
              <a:rPr lang="zh-CN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在</a:t>
            </a:r>
            <a:r>
              <a:rPr lang="ja-JP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CN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洗 澡</a:t>
            </a:r>
            <a:r>
              <a:rPr lang="ko-KR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CN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呢</a:t>
            </a:r>
            <a:r>
              <a:rPr lang="zh-CN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endParaRPr lang="en-US" altLang="zh-CN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38163" lvl="0" indent="-538163"/>
            <a:r>
              <a:rPr lang="en-US" altLang="zh-CN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	</a:t>
            </a:r>
            <a:r>
              <a:rPr lang="en-US" altLang="ja-JP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Zu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ó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ti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ā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w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ǎ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nshang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sh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í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di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ǎ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w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ǒ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 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à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i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ǐ</a:t>
            </a:r>
            <a:r>
              <a:rPr lang="en-US" altLang="ja-JP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z</a:t>
            </a:r>
            <a:r>
              <a:rPr lang="en-US" altLang="ja-JP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ǎ</a:t>
            </a:r>
            <a:r>
              <a:rPr lang="en-US" altLang="zh-CN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FangSong" panose="02010609060101010101" pitchFamily="49" charset="-122"/>
                <a:cs typeface="Courier New" panose="02070309020205020404" pitchFamily="49" charset="0"/>
              </a:rPr>
              <a:t> ne.</a:t>
            </a:r>
            <a:endParaRPr lang="en-US" altLang="zh-CN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  <a:p>
            <a:pPr marL="538163" indent="-538163"/>
            <a:endParaRPr lang="en-US" altLang="zh-CN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FangSong" panose="02010609060101010101" pitchFamily="49" charset="-122"/>
              <a:cs typeface="Courier New" panose="02070309020205020404" pitchFamily="49" charset="0"/>
            </a:endParaRPr>
          </a:p>
          <a:p>
            <a:pPr marL="538163" indent="-538163"/>
            <a:endParaRPr lang="en-US" altLang="zh-C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538163" indent="-538163"/>
            <a:endParaRPr lang="en-US" altLang="zh-CN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C47A2967-91C1-4BB4-9FD8-18739DEE4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0069">
            <a:off x="10612717" y="263252"/>
            <a:ext cx="1611401" cy="1519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54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gakukansetusyou.net/wp-content/uploads/image/A302_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408" y="173004"/>
            <a:ext cx="2619671" cy="2619672"/>
          </a:xfrm>
          <a:prstGeom prst="rect">
            <a:avLst/>
          </a:prstGeom>
          <a:noFill/>
        </p:spPr>
      </p:pic>
      <p:pic>
        <p:nvPicPr>
          <p:cNvPr id="10" name="Picture 2" descr="柚子のお風呂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1864" y="188640"/>
            <a:ext cx="2157348" cy="2664296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20944" y="4025070"/>
            <a:ext cx="2520279" cy="265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14.ocn.ne.jp/~ume-sato/035_gosi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8892" y="4321688"/>
            <a:ext cx="2366832" cy="2232248"/>
          </a:xfrm>
          <a:prstGeom prst="rect">
            <a:avLst/>
          </a:prstGeom>
          <a:noFill/>
        </p:spPr>
      </p:pic>
      <p:pic>
        <p:nvPicPr>
          <p:cNvPr id="15" name="Picture 2" descr="フィレオフィッシュセットお待たせしました～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471" y="3212977"/>
            <a:ext cx="2684201" cy="3645024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2279576" y="2455163"/>
            <a:ext cx="7416824" cy="21536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zh-CN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他们 在 干 </a:t>
            </a:r>
            <a:r>
              <a:rPr lang="zh-CN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什么</a:t>
            </a:r>
            <a:r>
              <a:rPr lang="zh-CN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CN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</a:rPr>
              <a:t>呢？</a:t>
            </a:r>
            <a:endParaRPr lang="en-US" altLang="zh-CN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Tāmen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 </a:t>
            </a:r>
            <a:r>
              <a:rPr lang="en-US" altLang="ja-JP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zài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 </a:t>
            </a:r>
            <a:r>
              <a:rPr lang="en-US" altLang="ja-JP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gàn</a:t>
            </a:r>
            <a:r>
              <a:rPr lang="en-US" altLang="ja-JP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shénme</a:t>
            </a: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 ne?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FangSong_GB2312" pitchFamily="49" charset="-122"/>
              <a:cs typeface="Courier New" pitchFamily="49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A007F71F-3A66-485A-8BD4-C0C99C7950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t="1" r="12082" b="-89"/>
          <a:stretch/>
        </p:blipFill>
        <p:spPr>
          <a:xfrm>
            <a:off x="8184232" y="173004"/>
            <a:ext cx="3951890" cy="376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gakukansetusyou.net/wp-content/uploads/image/A302_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404665"/>
            <a:ext cx="5276850" cy="5276851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吃 饭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chī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fàn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柚子のお風呂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9736" y="620688"/>
            <a:ext cx="4547922" cy="5616624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洗 澡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xǐ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zǎo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フィレオフィッシュセットお待たせしました～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752" y="260648"/>
            <a:ext cx="4507278" cy="612068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打 工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dǎ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gōng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404664"/>
            <a:ext cx="4968552" cy="524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做 作业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zuò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zuòyè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14.ocn.ne.jp/~ume-sato/035_gos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548680"/>
            <a:ext cx="5115412" cy="4824536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睡 觉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shuì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jiào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ＭＳ Ｐゴシック" pitchFamily="50" charset="-128"/>
                <a:cs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="" xmlns:a16="http://schemas.microsoft.com/office/drawing/2014/main" id="{F84ED82D-E5FA-40D2-B3AF-7A623DC1A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" r="66139" b="84775"/>
          <a:stretch/>
        </p:blipFill>
        <p:spPr>
          <a:xfrm>
            <a:off x="5229" y="0"/>
            <a:ext cx="5043775" cy="170080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="" xmlns:a16="http://schemas.microsoft.com/office/drawing/2014/main" id="{D6606F86-29F1-423E-AA36-6A15862DA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0"/>
            <a:ext cx="9144000" cy="6858000"/>
          </a:xfrm>
          <a:prstGeom prst="rect">
            <a:avLst/>
          </a:prstGeom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09120"/>
            <a:ext cx="12192000" cy="234888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50000"/>
                </a:schemeClr>
              </a:gs>
              <a:gs pos="100000">
                <a:schemeClr val="tx1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在</a:t>
            </a:r>
            <a:r>
              <a:rPr lang="ja-JP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 </a:t>
            </a:r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ngSong" panose="02010609060101010101" pitchFamily="49" charset="-122"/>
                <a:ea typeface="FangSong" panose="02010609060101010101" pitchFamily="49" charset="-122"/>
                <a:cs typeface="Courier New" pitchFamily="49" charset="0"/>
              </a:rPr>
              <a:t>回 家 的 路上</a:t>
            </a:r>
            <a:endParaRPr lang="ja-JP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ngSong" panose="02010609060101010101" pitchFamily="49" charset="-122"/>
              <a:ea typeface="FangSong" panose="02010609060101010101" pitchFamily="49" charset="-122"/>
              <a:cs typeface="Courier New" pitchFamily="49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zài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huí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jiā</a:t>
            </a:r>
            <a:r>
              <a:rPr lang="en-US" altLang="ja-JP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 de </a:t>
            </a:r>
            <a:r>
              <a:rPr lang="en-US" altLang="ja-JP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FangSong_GB2312" pitchFamily="49" charset="-122"/>
                <a:cs typeface="Courier New" pitchFamily="49" charset="0"/>
              </a:rPr>
              <a:t>lùshang</a:t>
            </a:r>
            <a:endParaRPr lang="en-US" altLang="ja-JP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ＭＳ Ｐゴシック" pitchFamily="50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174</Words>
  <Application>Microsoft Office PowerPoint</Application>
  <PresentationFormat>ユーザー設定</PresentationFormat>
  <Paragraphs>94</Paragraphs>
  <Slides>28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Yasushi Suzuki</dc:creator>
  <cp:lastModifiedBy>GJ-PC61-hp</cp:lastModifiedBy>
  <cp:revision>28</cp:revision>
  <dcterms:created xsi:type="dcterms:W3CDTF">2009-07-02T23:15:00Z</dcterms:created>
  <dcterms:modified xsi:type="dcterms:W3CDTF">2022-06-24T03:23:00Z</dcterms:modified>
</cp:coreProperties>
</file>