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87" d="100"/>
          <a:sy n="87" d="100"/>
        </p:scale>
        <p:origin x="-4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xmlns="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2022/6/17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変化態</a:t>
            </a:r>
            <a:endParaRPr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endParaRPr lang="en-US" altLang="ja-JP" sz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私は朝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ご飯を食べません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意思や習慣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527175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 早饭。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zǎofàn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527175" lvl="0" indent="-538163"/>
            <a:endParaRPr lang="en-US" altLang="zh-CN" sz="1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は朝ご飯を食べませんでした。</a:t>
            </a:r>
            <a:r>
              <a:rPr lang="en-US" altLang="ja-JP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完了した事実（完了態）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527175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 早饭。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527175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zǎofàn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527175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は朝ご飯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を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食べないことにしました。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‥‥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状況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変化（変化態）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527175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吃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早饭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zǎofàn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4305300" indent="3175">
              <a:lnSpc>
                <a:spcPts val="2000"/>
              </a:lnSpc>
            </a:pP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│</a:t>
            </a:r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305300" indent="3175">
              <a:lnSpc>
                <a:spcPts val="2000"/>
              </a:lnSpc>
            </a:pP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└文末に語気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助詞“了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”をつける</a:t>
            </a:r>
            <a:endParaRPr lang="en-US" altLang="ja-JP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019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「もうすぐ～だ」</a:t>
            </a:r>
            <a:endParaRPr lang="en-US" altLang="zh-CN" sz="40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 smtClean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endParaRPr lang="en-US" altLang="ja-JP" sz="1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indent="-538163"/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もうすぐ試験だ。</a:t>
            </a:r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527175" lvl="0" indent="-538163"/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快要 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考试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808038" lvl="0" indent="-3175"/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Kuàiyào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kǎoshì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527175" lvl="0" indent="-538163"/>
            <a:endParaRPr lang="en-US" altLang="zh-CN" sz="1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列車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がもうすぐ出発します</a:t>
            </a:r>
            <a:r>
              <a:rPr lang="ja-JP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r>
              <a:rPr lang="en-US" altLang="ja-JP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‥‥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出発する：</a:t>
            </a:r>
            <a:r>
              <a:rPr lang="zh-CN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开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endParaRPr lang="en-US" altLang="ja-JP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火车 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快要 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开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895350" lvl="0" indent="-3175"/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Huǒchē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kuàiyào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527175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私は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もう</a:t>
            </a:r>
            <a:r>
              <a:rPr lang="ja-JP" altLang="en-U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すぐ１９歳です</a:t>
            </a:r>
            <a:r>
              <a:rPr kumimoji="1" lang="ja-JP" alt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。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1527175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CN" altLang="en-US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快要  </a:t>
            </a:r>
            <a:r>
              <a:rPr lang="zh-CN" altLang="en-US" sz="3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十九 岁 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了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527175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kuàiyào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shíjiǔ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suì</a:t>
            </a:r>
            <a:r>
              <a:rPr lang="en-US" altLang="ja-JP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lvl="0" indent="-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866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151</Words>
  <Application>Microsoft Office PowerPoint</Application>
  <PresentationFormat>ユーザー設定</PresentationFormat>
  <Paragraphs>34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GJ-PC61-hp</cp:lastModifiedBy>
  <cp:revision>68</cp:revision>
  <dcterms:created xsi:type="dcterms:W3CDTF">2017-07-03T21:23:45Z</dcterms:created>
  <dcterms:modified xsi:type="dcterms:W3CDTF">2022-06-17T03:16:41Z</dcterms:modified>
</cp:coreProperties>
</file>