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私は食べます。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吃。</a:t>
            </a:r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indent="-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　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chīle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 └動詞の後に動態助詞“了”をつける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完了態の否定表現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私は食べません。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不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吃。</a:t>
            </a:r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indent="-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私は食べませんでした。／私は食べていません。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　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吃。</a:t>
            </a:r>
            <a:r>
              <a: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en-US" altLang="ja-JP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└動詞の前に“没”または“没有”をつける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動詞の後に“了”はつけてはいけない　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×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</a:t>
            </a:r>
            <a:r>
              <a:rPr lang="zh-CN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26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58FF57-0274-4E89-9A09-973165E327E8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完了態に目的語がある場合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kumimoji="1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私はご飯を食べました。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660900" indent="3175"/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饭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吃了。</a:t>
            </a:r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660900" indent="3175"/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Fàn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4846638" marR="0" lvl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4846638" marR="0" lvl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└目的語を動詞の前に置く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00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46609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吃了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顿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饭。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46609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dùn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fàn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6907213" marR="0" lvl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6907213" marR="0" lvl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└目的語に連体修飾語を加える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0038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4660900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吃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饭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4660900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(le)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fàn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7353300" indent="3175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353300" indent="3175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└文末に“了”を加える　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05091">
            <a:off x="10627581" y="20431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EB8D23-7D93-4DE7-AC74-3236CF501680}"/>
              </a:ext>
            </a:extLst>
          </p:cNvPr>
          <p:cNvSpPr txBox="1"/>
          <p:nvPr/>
        </p:nvSpPr>
        <p:spPr>
          <a:xfrm>
            <a:off x="1109710" y="3429000"/>
            <a:ext cx="27875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吃了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饭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，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chīle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fàn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│</a:t>
            </a:r>
          </a:p>
          <a:p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「ご飯を食べたら～」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文意が完結しない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8" name="左中かっこ 7">
            <a:extLst>
              <a:ext uri="{FF2B5EF4-FFF2-40B4-BE49-F238E27FC236}">
                <a16:creationId xmlns:a16="http://schemas.microsoft.com/office/drawing/2014/main" id="{6833191D-5343-4751-B98D-533A74DC0CD2}"/>
              </a:ext>
            </a:extLst>
          </p:cNvPr>
          <p:cNvSpPr/>
          <p:nvPr/>
        </p:nvSpPr>
        <p:spPr>
          <a:xfrm>
            <a:off x="4634146" y="1992548"/>
            <a:ext cx="284084" cy="3609261"/>
          </a:xfrm>
          <a:prstGeom prst="leftBrace">
            <a:avLst/>
          </a:prstGeom>
          <a:noFill/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9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クラスメートに尋ねてみよう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Ｑ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あなたはお昼ご飯を食べましたか？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吃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午饭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吗？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文を完結させるための“了”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(le)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ǔ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 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indent="3175">
              <a:tabLst>
                <a:tab pos="0" algn="l"/>
              </a:tabLst>
            </a:pPr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indent="3175">
              <a:tabLst>
                <a:tab pos="0" algn="l"/>
              </a:tabLst>
            </a:pP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私はすでに食べました。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indent="3175">
              <a:tabLst>
                <a:tab pos="0" algn="l"/>
              </a:tabLst>
            </a:pP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已经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yǐjīng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chīle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</a:t>
            </a:r>
          </a:p>
          <a:p>
            <a:pPr marL="719138" indent="-719138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9138" indent="-719138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私はまだ食べていません。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587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还 没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吃。</a:t>
            </a:r>
            <a:endParaRPr lang="en-US" altLang="ja-JP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　　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hái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　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3249D1F1-F3F4-4C10-8A1C-A6660B42096D}"/>
              </a:ext>
            </a:extLst>
          </p:cNvPr>
          <p:cNvSpPr/>
          <p:nvPr/>
        </p:nvSpPr>
        <p:spPr>
          <a:xfrm>
            <a:off x="6353666" y="3429000"/>
            <a:ext cx="4315314" cy="1411858"/>
          </a:xfrm>
          <a:prstGeom prst="wedgeRoundRectCallout">
            <a:avLst>
              <a:gd name="adj1" fmla="val 43633"/>
              <a:gd name="adj2" fmla="val 66543"/>
              <a:gd name="adj3" fmla="val 16667"/>
            </a:avLst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32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朝ご飯　</a:t>
            </a:r>
            <a:r>
              <a:rPr lang="ja-JP" altLang="ja-JP" sz="3200" dirty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早饭</a:t>
            </a:r>
            <a:r>
              <a:rPr lang="en-US" altLang="ja-JP" sz="3200" dirty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zǎofàn</a:t>
            </a:r>
            <a:endParaRPr lang="ja-JP" altLang="ja-JP" sz="3200" dirty="0">
              <a:solidFill>
                <a:schemeClr val="tx1"/>
              </a:solidFill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r>
              <a:rPr lang="ja-JP" altLang="ja-JP" sz="32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晩ご飯　</a:t>
            </a:r>
            <a:r>
              <a:rPr lang="ja-JP" altLang="ja-JP" sz="3200" dirty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晚饭</a:t>
            </a:r>
            <a:r>
              <a:rPr lang="en-US" altLang="ja-JP" sz="3200" dirty="0">
                <a:solidFill>
                  <a:schemeClr val="tx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2400" dirty="0" err="1">
                <a:solidFill>
                  <a:schemeClr val="tx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wǎnfàn</a:t>
            </a:r>
            <a:endParaRPr lang="ja-JP" altLang="ja-JP" sz="3200" dirty="0">
              <a:solidFill>
                <a:schemeClr val="tx1"/>
              </a:solidFill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379</Words>
  <Application>Microsoft Office PowerPoint</Application>
  <PresentationFormat>ワイド画面</PresentationFormat>
  <Paragraphs>67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Administrator</cp:lastModifiedBy>
  <cp:revision>77</cp:revision>
  <dcterms:created xsi:type="dcterms:W3CDTF">2017-07-03T21:23:45Z</dcterms:created>
  <dcterms:modified xsi:type="dcterms:W3CDTF">2023-06-09T04:54:33Z</dcterms:modified>
</cp:coreProperties>
</file>