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“被”字句と“把”字句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私の服は彼に汚されてしましました。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└被害者（物）　　 └加害者（物）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│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└加害者（物）　　 └被害者（物）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加害者が不明の場合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私の服は汚されてしまいました。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衣服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 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 └介詞“被”を使えば加害者は省略可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誰かが私の服を汚しました。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|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 我 的 衣服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弄脏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yīfu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nòngzāng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0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└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「誰かが」と不特定の人を主語にする場合は“有人”を使う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656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友だちが話す次の日本語を中国語で説明してみよう</a:t>
            </a:r>
            <a:endParaRPr lang="en-US" altLang="ja-JP" sz="2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１．私のお財布は人に盗まれてしまいました。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２．誰かが私の電子辞書を持っていってしまいました。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３．私のデジカメは彼に壊されてしまいました。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４．私はうっかりして部屋の鍵をなくしてしまいました。</a:t>
            </a:r>
            <a:endParaRPr lang="en-US" altLang="ja-JP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058988" indent="-360363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	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持っていく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u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部屋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房间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2058988"/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鍵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钥匙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oshi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　なくす 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ū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B92A08F-E037-4DA5-AA91-24469D05D9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295" y="5083098"/>
            <a:ext cx="1555516" cy="153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１．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钱包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人（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）偷走 了</a:t>
            </a:r>
            <a:r>
              <a:rPr lang="ja-JP" alt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uz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２．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 人 </a:t>
            </a:r>
            <a:r>
              <a:rPr kumimoji="1"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她 的 电子词典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拿走 了。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bǎ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diànzǐcídiǎn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názǒu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３．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的 数码相机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他（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）弄坏 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nghu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４．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她 不 小心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把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房间 的 钥匙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（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弄丢 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ox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ngji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yàoshi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ngdi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ū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8F9E51D-6C50-42CD-99ED-3A0BFAFB1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66485">
            <a:off x="10565435" y="248308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137</Words>
  <Application>Microsoft Office PowerPoint</Application>
  <PresentationFormat>ワイド画面</PresentationFormat>
  <Paragraphs>57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72</cp:revision>
  <dcterms:created xsi:type="dcterms:W3CDTF">2017-07-03T21:23:45Z</dcterms:created>
  <dcterms:modified xsi:type="dcterms:W3CDTF">2017-10-15T19:33:03Z</dcterms:modified>
</cp:coreProperties>
</file>