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6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2017/9/28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2017/9/28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2017/9/28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2017/9/28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2017/9/28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2017/9/28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2017/9/28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2017/9/28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2017/9/28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2017/9/28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2017/9/28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2017/9/28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是～的構文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すでに起こったこと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について、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誰が</a:t>
            </a:r>
            <a:r>
              <a:rPr lang="ja-JP" altLang="en-US" sz="2400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、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いつ</a:t>
            </a:r>
            <a:r>
              <a:rPr lang="ja-JP" altLang="en-US" sz="2400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、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どこで</a:t>
            </a:r>
            <a:r>
              <a:rPr lang="ja-JP" altLang="en-US" sz="2400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、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どのように</a:t>
            </a:r>
            <a:r>
              <a:rPr lang="ja-JP" altLang="en-US" sz="2400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、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何のために</a:t>
            </a:r>
            <a:r>
              <a:rPr lang="ja-JP" altLang="en-US" sz="2400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（５Ｗ１Ｈ）したのか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を話題にする場合、この構文を使います。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あなたはいつ上海へ行きますか？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   什么 时候  去 上海？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shénme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shíhou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qù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Shànghǎi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ja-JP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あなたはいつ上海へ行ったのですか？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是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什么 时候  去 上海 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的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shì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shénme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shíhou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qù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Shànghǎi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de?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│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└すでに起こったことについて、それがいつかを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　話題にしているため、この構文を使う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6620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是～的構文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すでに起こったこと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について、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誰が</a:t>
            </a:r>
            <a:r>
              <a:rPr lang="ja-JP" altLang="en-US" sz="2400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、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いつ</a:t>
            </a:r>
            <a:r>
              <a:rPr lang="ja-JP" altLang="en-US" sz="2400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、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どこで</a:t>
            </a:r>
            <a:r>
              <a:rPr lang="ja-JP" altLang="en-US" sz="2400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、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どのように</a:t>
            </a:r>
            <a:r>
              <a:rPr lang="ja-JP" altLang="en-US" sz="2400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、</a:t>
            </a:r>
            <a:r>
              <a:rPr lang="ja-JP" altLang="en-US" sz="2400" u="sng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何のために</a:t>
            </a:r>
            <a:r>
              <a:rPr lang="ja-JP" altLang="en-US" sz="2400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（５Ｗ１Ｈ）したのか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を話題にする場合、この構文を使います。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彼は昨日来ました。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他     昨天  来 了。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zuótiān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lái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ja-JP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彼は昨日来たのです。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他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是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昨天  来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的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Tā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shì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zuótiān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lái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│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└すでに起こったことについて、それがいつかを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話題にしているため、この構文を使う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60450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是～的構文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8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母が私のために買ってくれたのです。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ja-JP" alt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✖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妈妈 是 给 我 买 的。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ma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de.</a:t>
            </a:r>
          </a:p>
          <a:p>
            <a:pPr marL="538163" indent="-538163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│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└これでは「母は私のために～」となってしまうのでダメ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ja-JP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是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我 妈妈 给 我 买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的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ma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de.</a:t>
            </a:r>
          </a:p>
          <a:p>
            <a:pPr marL="538163" indent="-538163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│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>
              <a:lnSpc>
                <a:spcPts val="24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└“是”は話題の中心である「私の母」の前に置く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85945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8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A:	</a:t>
            </a: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あなたの靴、すてきですね。自分で買ったのですか？</a:t>
            </a:r>
            <a:endParaRPr lang="en-US" altLang="ja-JP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538163" indent="-538163"/>
            <a:r>
              <a:rPr kumimoji="1" lang="en-US" altLang="zh-CN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B:	</a:t>
            </a:r>
            <a:r>
              <a:rPr kumimoji="1"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そうです。／いいえ、母が私に買ってくれたのです。</a:t>
            </a:r>
            <a:endParaRPr kumimoji="1" lang="en-US" altLang="ja-JP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A:	</a:t>
            </a:r>
            <a:r>
              <a:rPr lang="ja-JP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いくらで買ったのですか？</a:t>
            </a:r>
            <a:endParaRPr kumimoji="1" lang="en-US" altLang="zh-CN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3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en-US" altLang="zh-CN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B:	</a:t>
            </a:r>
            <a:r>
              <a:rPr lang="en-US" altLang="ja-JP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5000</a:t>
            </a:r>
            <a:r>
              <a:rPr lang="ja-JP" alt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円ぐらいです。</a:t>
            </a:r>
            <a:endParaRPr lang="en-US" altLang="zh-CN" sz="3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4422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8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A: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的 鞋 真  好看，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是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你 自己 买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的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吗？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zhēn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hǎokàn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,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shì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zìjǐ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mǎi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 ma?</a:t>
            </a:r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kumimoji="1"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B:	</a:t>
            </a:r>
            <a:r>
              <a:rPr kumimoji="1"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是。 </a:t>
            </a:r>
            <a:r>
              <a:rPr kumimoji="1"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/ </a:t>
            </a:r>
            <a:r>
              <a:rPr kumimoji="1"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不 是， </a:t>
            </a:r>
            <a:r>
              <a:rPr kumimoji="1"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是</a:t>
            </a:r>
            <a:r>
              <a:rPr kumimoji="1"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我 妈妈 给 我 买 </a:t>
            </a:r>
            <a:r>
              <a:rPr kumimoji="1"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的</a:t>
            </a:r>
            <a:r>
              <a:rPr kumimoji="1"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kumimoji="1"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ú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,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shì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māma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gěi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mǎi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A:	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是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多少  钱  买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的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？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du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ō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shao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qi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á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de?</a:t>
            </a:r>
          </a:p>
          <a:p>
            <a:pPr marL="538163" indent="-538163"/>
            <a:endParaRPr kumimoji="1"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B:	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五 千  块钱   左右。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ǔ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qi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ku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iqi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á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48401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32</Words>
  <Application>Microsoft Office PowerPoint</Application>
  <PresentationFormat>ワイド画面</PresentationFormat>
  <Paragraphs>67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FangSong</vt:lpstr>
      <vt:lpstr>HG正楷書体-PRO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鈴木靖</cp:lastModifiedBy>
  <cp:revision>43</cp:revision>
  <dcterms:created xsi:type="dcterms:W3CDTF">2017-07-03T21:23:45Z</dcterms:created>
  <dcterms:modified xsi:type="dcterms:W3CDTF">2017-09-27T20:45:53Z</dcterms:modified>
</cp:coreProperties>
</file>