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D3EBBC-200C-4C6D-B327-B45F65A54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C8618E6-321C-454C-BF77-B5336A98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E96FF4-2C59-4B3A-9337-FA0C69CB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82CD37-A705-4E92-9AED-E44D3835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9062E-ACBD-4A84-8F27-70762E5D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4D7E8-FDAD-4062-BFE0-446CACA7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AE0C2A-B9B3-423D-A13A-93A3E9ED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D6F3D0-8165-4C08-8A87-73BEB81A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0874-2327-4145-BAAE-A8F3DE21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7C4EC3-BBC6-4FE6-8204-CFB60766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11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7110596-1FDD-4C35-8425-DA245813F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1A4CBE-953D-4983-9CE0-FDC3A5FC0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ED89FF-FF10-4727-A787-30CED51A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E4912B-0A28-48F4-88E1-CB63629C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227B56-E971-4ABA-A1A0-44326EDF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27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565051-722C-49D1-978D-51519A85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B488C8-A69B-4BBA-935F-C28765589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CE2773-5E9B-47A4-9402-960E8EAC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A30EE6-F022-4722-B5AB-DDC93664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175F8A-1AE5-4ADE-A6D7-3870ACBB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B74645-7EAD-4349-ADBD-26B8B9E92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07C6B8-DC87-4E22-BDB5-DD28C5608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A18407-743C-47DD-A79A-0480182D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21B56-007B-4600-9D30-DA226023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D666AF-753A-4E3F-BF18-5BB558F7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71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AFFB7E-C6FB-4C97-855D-9076AEC8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658169-9AE7-4DD0-863B-177E91C07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ED8728-1F79-4562-87CE-A01DA3D51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93478-C8CE-45D8-8443-7E6F1E28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98C32E-3D47-47C3-94BD-C6BDCC79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40AB93-7B44-482E-8D48-1B8003F0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45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817BD-A300-42EC-949E-E8EDCE06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F7CBFC-E41A-4966-A663-C73D749F0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DB7E713-EF51-456B-98EE-99660F808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363699-6860-4A96-BEA2-9329D4CB2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0882FE-3DA1-4BD7-B729-AD6D8A284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5D584C-023C-412A-A2D7-D33FC23D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8A454E-BFAF-4A70-AC26-AA0D8ECE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A2FD95-82BD-46A4-B054-1E123051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88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D28515-9E34-4C83-983E-1FB8FD4F5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01DC1CC-4114-4B86-BA98-1E60123C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483236-8577-4380-956B-254C7671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18ACA7-49DD-4B0F-BBE7-9056AE77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4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89BDE2-EBBE-4ADD-80BB-4E944835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863A11-32D2-45B3-925D-5D78A299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14153B-22A9-4A92-87DD-6C7723DD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9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FEA22-5F5C-48EA-81A7-A53420CB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95941-6D06-4CAA-BC03-9E40E8C5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368558-94A8-453E-A898-2FAD1C2F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E3AB6C-87E5-4280-9F32-05E54610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745ADD-D9E1-4F86-B559-6467274E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469FCF-61F4-42E5-BF6C-1C7C9353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2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4A7D6-0B8F-451D-90A6-5A29484B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D1641A-3878-4692-8E99-76CE8B91D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85AB20-25A5-49B5-B40D-EFD82AD17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CFF307-4456-4A05-AF16-17D6D0FC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EAC59-8A40-4C3D-9618-5F76169E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7DAE3B-EBB8-4769-A758-63D1ED79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2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EF3E6B-D04C-47D1-A6E3-6C604898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3EB71C-3B70-45E5-B3D5-B6D408608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EE7E03-6E81-4C3E-B1ED-3B707D330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DE61-EDC8-4A28-AFC1-4706F523FDB1}" type="datetimeFigureOut">
              <a:rPr kumimoji="1" lang="ja-JP" altLang="en-US" smtClean="0"/>
              <a:t>2017/10/16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6E9BBC-F701-4795-9BE2-64B5C4470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D964A6-2757-4082-9BA7-EE58E7DE0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3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“被”字句と“把”字句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私の服は彼に汚されてしましました。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 的 衣服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|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〈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被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他 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〉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CN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弄脏  了。</a:t>
            </a:r>
            <a:endParaRPr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	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yīfu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bèi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gěi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nòngzāng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　　│　　　　　　　　 │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　　└被害者（物）　　 └加害者（物）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彼は私の服を汚しました。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	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他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|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〈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把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我 的 衣服 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〉</a:t>
            </a:r>
            <a:r>
              <a:rPr lang="en-US" altLang="zh-CN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CN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en-US" altLang="zh-CN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)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弄脏  了。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	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bǎ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yīfu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gěi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nòngzāng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│　　　　　　　　 │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└加害者（物）　　 └被害者（物）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74" y="5042647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662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加害者が不明の場合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私の服は汚されてしまいました。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	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 的 衣服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|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〈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被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〉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弄脏  了。</a:t>
            </a:r>
            <a:endParaRPr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	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yīfu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bèi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nòngzāng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　　　　　　　　　　 │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　　　　　　　　　　 └介詞“被”を使えば加害者は省略可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538163" indent="-538163">
              <a:lnSpc>
                <a:spcPts val="2000"/>
              </a:lnSpc>
            </a:pP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誰かが私の服を汚しました。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	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有 人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|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〈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把 我 的 衣服 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〉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)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弄脏  了。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	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é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bǎ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de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yīfu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gěi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nòngzāng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│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>
              <a:lnSpc>
                <a:spcPts val="2000"/>
              </a:lnSpc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　└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「誰かが」と不特定の人を主語にする場合は“有人”を使う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74" y="5042647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656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練習問題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algn="ctr"/>
            <a:r>
              <a:rPr lang="ja-JP" altLang="en-US" sz="28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友だちが話す次の日本語を中国語で説明してみよう</a:t>
            </a:r>
            <a:endParaRPr lang="en-US" altLang="ja-JP" sz="2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１．私のお財布は人に盗まれてしまいました。</a:t>
            </a:r>
            <a:endParaRPr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zh-CN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538163" indent="-538163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２．誰かが私の電子辞書を持っていってしまいました。</a:t>
            </a:r>
            <a:endParaRPr kumimoji="1"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zh-CN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３．私のデジカメは彼に壊されてしまいました。</a:t>
            </a:r>
            <a:endParaRPr kumimoji="1"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endParaRPr lang="en-US" altLang="zh-CN" sz="2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ja-JP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４．私はうっかりして部屋の鍵をなくしてしまいました。</a:t>
            </a:r>
            <a:endParaRPr lang="en-US" altLang="ja-JP" sz="32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endParaRPr lang="en-US" altLang="zh-CN" sz="2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2058988" indent="-360363"/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※	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持っていく 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拿走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á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z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u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　　部屋 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房间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f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á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ngji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ā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n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2058988"/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鍵 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钥匙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à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oshi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　　なくす 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弄丢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ò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ngdi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ū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HG正楷書体-PRO" panose="03000600000000000000" pitchFamily="66" charset="-128"/>
              <a:cs typeface="Courier New" panose="02070309020205020404" pitchFamily="49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B92A08F-E037-4DA5-AA91-24469D05D9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295" y="5083098"/>
            <a:ext cx="1555516" cy="153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練習問題</a:t>
            </a:r>
            <a:endParaRPr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8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１．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 的 钱包 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被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人（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）偷走 了</a:t>
            </a:r>
            <a:r>
              <a:rPr lang="ja-JP" altLang="en-US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qi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á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nb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è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é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ě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ō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uz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indent="-538163"/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kumimoji="1"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２．</a:t>
            </a:r>
            <a:r>
              <a:rPr kumimoji="1"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有 人 </a:t>
            </a:r>
            <a:r>
              <a:rPr kumimoji="1"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把</a:t>
            </a:r>
            <a:r>
              <a:rPr kumimoji="1"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她 的 电子词典 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（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）</a:t>
            </a:r>
            <a:r>
              <a:rPr kumimoji="1"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拿走 了。</a:t>
            </a:r>
            <a:endParaRPr kumimoji="1"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	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ǒu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rén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bǎ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diànzǐcídiǎn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gěi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názǒu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３．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 的 数码相机 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被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他（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）弄坏  了。</a:t>
            </a:r>
            <a:endParaRPr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de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ù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m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ǎ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à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ngj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ī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è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ě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ò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nghu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à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</a:p>
          <a:p>
            <a:pPr marL="538163" indent="-538163"/>
            <a:endParaRPr kumimoji="1"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４．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 不 小心 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把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房间 的 钥匙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（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给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）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弄丢  了。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ù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ǎ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ox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ī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ǎ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f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á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ngji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de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yàoshi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ě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ò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ngdi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ū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8F9E51D-6C50-42CD-99ED-3A0BFAFB1E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6485">
            <a:off x="10565435" y="248308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8401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137</Words>
  <Application>Microsoft Office PowerPoint</Application>
  <PresentationFormat>ワイド画面</PresentationFormat>
  <Paragraphs>57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FangSong</vt:lpstr>
      <vt:lpstr>HG正楷書体-PRO</vt:lpstr>
      <vt:lpstr>游ゴシック</vt:lpstr>
      <vt:lpstr>游ゴシック Light</vt:lpstr>
      <vt:lpstr>Arial</vt:lpstr>
      <vt:lpstr>Courier New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鈴木靖</dc:creator>
  <cp:lastModifiedBy>鈴木靖</cp:lastModifiedBy>
  <cp:revision>71</cp:revision>
  <dcterms:created xsi:type="dcterms:W3CDTF">2017-07-03T21:23:45Z</dcterms:created>
  <dcterms:modified xsi:type="dcterms:W3CDTF">2017-10-15T19:23:35Z</dcterms:modified>
</cp:coreProperties>
</file>