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可能補語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動詞＋結果補語または動詞＋方向補語の間に“得”または“不”を加えることで、可能不可能を表すことができます。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あなたは明日帰って来ますか？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 明天 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回来   吗？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míngtiān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huílai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ma?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ja-JP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あなたは明日帰って来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れ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ますか？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 明天 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回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来 吗？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míngtiān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huídelai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└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動詞＋方向補語の間に“得”を加えて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可能を表している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可能補語と助動詞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動詞＋結果補語または動詞＋方向補語では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、可能の場合には可能補語と助動詞の両方が使えますが、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不可能の場合には可能補語しか使えません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宿題が多すぎて、終わらせられません。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✖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作业 太 多 了， 我 不 能  做完</a:t>
            </a:r>
            <a:r>
              <a:rPr lang="ja-JP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le,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bù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néng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zuòwán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　　　　　　　　│</a:t>
            </a:r>
            <a:endParaRPr lang="en-US" altLang="zh-C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　　　　　　　　└助動詞“不能”を使うと、「</a:t>
            </a:r>
            <a:r>
              <a:rPr lang="ja-JP" alt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～する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わけ</a:t>
            </a:r>
            <a:endParaRPr lang="en-US" altLang="ja-JP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　　　　　　　　　にはいかない」という意味になる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1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作业 太 多 了， 我 做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完</a:t>
            </a:r>
            <a:r>
              <a:rPr lang="ja-JP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le,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zuòbuwán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234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宿題はもうやり終わりましたか？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kumimoji="1"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B:	</a:t>
            </a:r>
            <a:r>
              <a:rPr kumimoji="1"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やり終わりました。／まだやり終えていません。</a:t>
            </a:r>
            <a:endParaRPr kumimoji="1"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半時間で終わらせることはできますか？</a:t>
            </a:r>
            <a:endParaRPr kumimoji="1"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B:	</a:t>
            </a:r>
            <a:r>
              <a:rPr lang="ja-JP" alt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できます／できません。毎回一時間かけています。</a:t>
            </a:r>
            <a:endParaRPr lang="en-US" altLang="ja-JP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ja-JP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※</a:t>
            </a:r>
            <a:r>
              <a:rPr lang="ja-JP" alt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（時間を）かける　</a:t>
            </a:r>
            <a:r>
              <a:rPr lang="zh-CN" alt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花</a:t>
            </a:r>
            <a:r>
              <a:rPr lang="zh-CN" alt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32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hu</a:t>
            </a:r>
            <a:r>
              <a:rPr lang="en-US" altLang="ja-JP" sz="32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ā</a:t>
            </a:r>
            <a:endParaRPr lang="en-US" altLang="zh-CN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A: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作业 你 已经  做完 了 吗？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 ma?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kumimoji="1"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B:	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已经 做完 了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kumimoji="1"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/ 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还 没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做完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kumimoji="1"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A: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半 个 小时  做得完 吗？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òde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</a:p>
          <a:p>
            <a:pPr marL="538163" indent="-538163"/>
            <a:endParaRPr kumimoji="1"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B: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做得完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/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做不完。 我 每 次 都 花 一 个 小时。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òde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òbu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2A39C27-912C-43F3-ADEB-9C93C2A0DA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51296">
            <a:off x="10310419" y="475587"/>
            <a:ext cx="1555516" cy="153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14</Words>
  <Application>Microsoft Office PowerPoint</Application>
  <PresentationFormat>ワイド画面</PresentationFormat>
  <Paragraphs>54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鈴木靖</cp:lastModifiedBy>
  <cp:revision>57</cp:revision>
  <dcterms:created xsi:type="dcterms:W3CDTF">2017-07-03T21:23:45Z</dcterms:created>
  <dcterms:modified xsi:type="dcterms:W3CDTF">2017-10-02T19:26:12Z</dcterms:modified>
</cp:coreProperties>
</file>