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6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2017/10/14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8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A:	</a:t>
            </a:r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私の </a:t>
            </a:r>
            <a:r>
              <a:rPr lang="ja-JP" altLang="en-US" sz="32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</a:t>
            </a:r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がなくなってしまいました。</a:t>
            </a:r>
            <a:endParaRPr lang="en-US" altLang="ja-JP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kumimoji="1" lang="en-US" altLang="zh-C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kumimoji="1" lang="en-US" altLang="zh-CN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B:	</a:t>
            </a:r>
            <a:r>
              <a:rPr kumimoji="1"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＿＿ がなくなった？　自分でなくしたのですか？</a:t>
            </a:r>
            <a:endParaRPr lang="en-US" altLang="ja-JP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zh-C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A:	</a:t>
            </a:r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いいえ。たぶん人に盗まれたのです。</a:t>
            </a:r>
            <a:endParaRPr kumimoji="1" lang="en-US" altLang="zh-C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en-US" altLang="zh-CN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B:	</a:t>
            </a:r>
            <a:r>
              <a:rPr lang="ja-JP" alt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それじゃ、急いで警察に届けに行きましょう</a:t>
            </a:r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。</a:t>
            </a:r>
            <a:endParaRPr lang="en-US" altLang="ja-JP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2058988" lvl="0" indent="-360363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※	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なくなった 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不见了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ú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ji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 le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　～をなくす 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丢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di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ū</a:t>
            </a:r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2058988" lvl="0" indent="-360363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	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たぶん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大概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d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g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i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　警察に届ける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报警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àojǐng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HG正楷書体-PRO" panose="03000600000000000000" pitchFamily="66" charset="-128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4422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8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A: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的 </a:t>
            </a:r>
            <a:r>
              <a:rPr lang="ja-JP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　　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不 见 了。</a:t>
            </a: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（例）钱包、手机、信用卡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    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ú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</a:t>
            </a:r>
            <a:r>
              <a:rPr lang="en-US" altLang="zh-CN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  </a:t>
            </a:r>
            <a:r>
              <a:rPr lang="en-US" altLang="zh-CN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qi</a:t>
            </a:r>
            <a:r>
              <a:rPr lang="en-US" altLang="ja-JP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á</a:t>
            </a:r>
            <a:r>
              <a:rPr lang="en-US" altLang="zh-CN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nb</a:t>
            </a:r>
            <a:r>
              <a:rPr lang="en-US" altLang="ja-JP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uj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ī</a:t>
            </a:r>
            <a:r>
              <a:rPr lang="en-US" altLang="ja-JP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xìnyòngkǎ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kumimoji="1"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B:	</a:t>
            </a:r>
            <a:r>
              <a:rPr lang="ja-JP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　　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不 见 了？ </a:t>
            </a:r>
            <a:r>
              <a:rPr kumimoji="1"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是 你 自己 丢 的 吗？</a:t>
            </a:r>
            <a:endParaRPr kumimoji="1"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ú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le?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Shì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zìjǐ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diū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de  ma?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A: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不 是， 大概 是 被 人  偷走 了。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ú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ì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,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àgài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shì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bèi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rén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tōuzǒu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kumimoji="1"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B:	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那 我们  赶紧 去 报警  吧。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men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nj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ù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oj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ba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CD9F7D8-6158-4365-B7B4-92472552ED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48401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8</Words>
  <Application>Microsoft Office PowerPoint</Application>
  <PresentationFormat>ワイド画面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FangSong</vt:lpstr>
      <vt:lpstr>HG正楷書体-PRO</vt:lpstr>
      <vt:lpstr>游ゴシック</vt:lpstr>
      <vt:lpstr>游ゴシック Light</vt:lpstr>
      <vt:lpstr>Arial</vt:lpstr>
      <vt:lpstr>Courier New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鈴木靖</cp:lastModifiedBy>
  <cp:revision>82</cp:revision>
  <dcterms:created xsi:type="dcterms:W3CDTF">2017-07-03T21:23:45Z</dcterms:created>
  <dcterms:modified xsi:type="dcterms:W3CDTF">2017-10-14T00:34:30Z</dcterms:modified>
</cp:coreProperties>
</file>