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 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がなくなってしまいました。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kumimoji="1"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＿＿ がなくなった？　自分でなくしたのですか？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いいえ。たぶん人に盗まれたのです。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それじゃ、急いで警察に届けに行きましょう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058988" lvl="0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なくなった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不见了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le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～をなくす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丢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di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2058988" lvl="0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たぶん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大概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i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警察に届ける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报警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àojǐng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</a:t>
            </a:r>
            <a:r>
              <a:rPr lang="ja-JP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不 见 了。</a:t>
            </a:r>
            <a:r>
              <a: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（例）钱包、手机、信用卡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 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</a:t>
            </a:r>
            <a:r>
              <a:rPr lang="en-US" altLang="zh-CN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</a:t>
            </a:r>
            <a:r>
              <a:rPr lang="en-US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qi</a:t>
            </a:r>
            <a:r>
              <a:rPr lang="en-US" altLang="ja-JP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lang="en-US" altLang="ja-JP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uj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xìnyòngkǎ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ja-JP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不 见 了？ 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 你 自己 丢 的 吗？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le?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zìjǐ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ma?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是， 大概 是 被 人  偷走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àgài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tōuzǒu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 我们  赶紧 去 报警  吧。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men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CD9F7D8-6158-4365-B7B4-92472552E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8</Words>
  <Application>Microsoft Office PowerPoint</Application>
  <PresentationFormat>ワイド画面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82</cp:revision>
  <dcterms:created xsi:type="dcterms:W3CDTF">2017-07-03T21:23:45Z</dcterms:created>
  <dcterms:modified xsi:type="dcterms:W3CDTF">2017-10-14T00:34:30Z</dcterms:modified>
</cp:coreProperties>
</file>