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0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助動詞“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要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得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 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不用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「</a:t>
            </a:r>
            <a:r>
              <a:rPr lang="ja-JP" altLang="en-US" sz="2400" dirty="0" err="1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～する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必要がある」と言う場合、</a:t>
            </a:r>
            <a:r>
              <a:rPr lang="zh-TW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助動詞“要”“得”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通学の時は必ず制服を着る必要があります。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上学  时  必须  得  穿  校服。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bìxū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上学  时  一定  要  穿  校服。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yídìng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07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助動詞“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要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得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 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不用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「</a:t>
            </a:r>
            <a:r>
              <a:rPr lang="ja-JP" altLang="en-US" sz="2400" dirty="0" err="1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～する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必要はない」と言う場合には助動詞</a:t>
            </a:r>
            <a:r>
              <a:rPr lang="zh-TW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“不用”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zh-TW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“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不</a:t>
            </a:r>
            <a:r>
              <a:rPr lang="zh-TW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要”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や</a:t>
            </a:r>
            <a:r>
              <a:rPr lang="zh-TW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不</a:t>
            </a:r>
            <a:r>
              <a:rPr lang="zh-TW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得”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を使うことはできません。</a:t>
            </a:r>
            <a:endParaRPr lang="zh-TW" altLang="en-US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通学の時に制服を着る必要はありません。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✖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上学  时  不 要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/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得  穿  校服。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│　　　　　　│</a:t>
            </a:r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└──────┴─助動詞“不要”や“不得”を使ってはダメ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上学  时  不 用  穿  校服。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yòng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あなたの高校では通学時、必ず制服を着る必要がありましたか？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必ず着る必要がありました。／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着る必要はありませんでした。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かばんも統一のものを使う必要がありましたか？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必要がありました。／必要はありませんでした。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882775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かばん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书包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o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統一のもの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统一的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de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你们  高中   上学  时 必须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穿  校服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ǐmen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ozh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of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们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必须 </a:t>
            </a:r>
            <a:r>
              <a:rPr kumimoji="1"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穿。</a:t>
            </a:r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/ 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我们 </a:t>
            </a:r>
            <a:r>
              <a:rPr kumimoji="1"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用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穿</a:t>
            </a:r>
            <a:r>
              <a:rPr kumimoji="1"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ǒmen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ǒmen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书包 也 一定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要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用  统一 的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ma?</a:t>
            </a: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要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用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/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用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没有 这个 必要。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28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65</cp:revision>
  <dcterms:created xsi:type="dcterms:W3CDTF">2017-07-03T21:23:45Z</dcterms:created>
  <dcterms:modified xsi:type="dcterms:W3CDTF">2017-10-06T00:01:55Z</dcterms:modified>
</cp:coreProperties>
</file>