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2023/10/31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兼語文と使役表現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“～させる”は“</a:t>
            </a:r>
            <a:r>
              <a:rPr lang="zh-CN" altLang="en-US" sz="24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叫</a:t>
            </a:r>
            <a:r>
              <a:rPr lang="ja-JP" altLang="en-US" sz="24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CN" altLang="en-US" sz="24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让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”、“～してもらう”は“</a:t>
            </a:r>
            <a:r>
              <a:rPr lang="zh-CN" altLang="en-US" sz="24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请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”を使います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55600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この問題は誰に答えさせたらいいでしょうか？（答える：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回答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huídá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）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lvl="0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这个 问题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让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谁  回答  好 呢？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55600" lvl="0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nt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ràng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huídá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ne?</a:t>
            </a:r>
          </a:p>
          <a:p>
            <a:pPr marL="355600" lvl="0"/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355600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佐藤くんに答えてもらうのは、どうですか？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lvl="0"/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佐藤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同学  回答，怎么样？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266700" lvl="0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Zuǒténg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tóngxué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huídá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zěnmeyàng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</a:p>
          <a:p>
            <a:pPr marL="2058988" lvl="0" indent="-360363"/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238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SA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リーダーは誰にしたらいいと思いますか？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lvl="0"/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ＳＡ</a:t>
            </a:r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的  班长  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让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谁  当  好 呢？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44500" lvl="0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SA   de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bānzhǎng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ràng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shéi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hǎo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ne?</a:t>
            </a:r>
          </a:p>
          <a:p>
            <a:pPr marL="538163" indent="-538163"/>
            <a:endParaRPr lang="en-US" altLang="ja-JP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kumimoji="1"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＿＿＿ さんになってもらうのは、どうですか？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lvl="0" indent="3175"/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ja-JP" altLang="en-US" sz="36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　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同学  当， 怎么样？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266700" lvl="0" indent="3175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tóngxué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dāng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zěnmeyàng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いいアイデアですね。それじゃ、＿＿＿ さんになってもらいましょう。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 lvl="0" indent="3175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好 主意， 那 我们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ja-JP" altLang="en-US" sz="3600" u="sng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　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同学  当 吧。 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444500" lvl="0" indent="3175"/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ú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à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men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tóngxué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ba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endParaRPr lang="en-US" altLang="zh-CN" sz="1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444500"/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	※ 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リーダー 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班长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b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ānzhǎng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 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～になる 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当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d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āng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アイデア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主意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zh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ú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y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ì</a:t>
            </a:r>
            <a:endParaRPr lang="en-US" altLang="zh-CN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45457">
            <a:off x="10627582" y="159930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兼語文と許可表現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“～させてくれる”は“</a:t>
            </a:r>
            <a:r>
              <a:rPr lang="zh-CN" altLang="en-US" sz="24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让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”、“～させてくれない”は“</a:t>
            </a:r>
            <a:r>
              <a:rPr lang="zh-CN" altLang="en-US" sz="24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不让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”を使います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55600" defTabSz="266700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あなたのご両親はあなたに車の運転をさせてくれますか？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defTabSz="266700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marR="0" lvl="0" algn="l" defTabSz="266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你 父母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让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你 开 车 吗？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355600" marR="0" lvl="0" algn="l" defTabSz="266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fùmǔ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ràng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kāi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chē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</a:p>
          <a:p>
            <a:pPr marL="355600" defTabSz="266700"/>
            <a:endParaRPr kumimoji="1"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defTabSz="266700"/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私の両親は私に車の運転をさせてくれません。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defTabSz="266700"/>
            <a:endParaRPr kumimoji="1"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marR="0" lvl="0" algn="l" defTabSz="266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父母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不 让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我 开 车。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355600" marR="0" lvl="0" algn="l" defTabSz="266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fùmǔ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ràng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kāi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chē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2058988" lvl="0" indent="-360363"/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lvl="0" algn="ctr"/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※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両親 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父母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f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ù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m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ǔ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　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車の運転をする 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开车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k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āi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chē</a:t>
            </a:r>
            <a:endParaRPr lang="en-US" altLang="zh-CN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386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6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A: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あなたは運転免許を持っていますか？ご両親は運転させてくれますか？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41338" lvl="0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有 驾照  吗？ 你 父母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让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你 开 车 吗？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1338" lvl="0">
              <a:defRPr/>
            </a:pP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jiàzhào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fùmǔ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ràng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kāi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chē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</a:p>
          <a:p>
            <a:pPr marL="538163" indent="-538163"/>
            <a:endParaRPr lang="en-US" altLang="ja-JP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kumimoji="1"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B:	</a:t>
            </a:r>
            <a:r>
              <a:rPr kumimoji="1"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持っています。／　持っていません。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kumimoji="1"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41338" lvl="0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有。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／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 有。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1338">
              <a:defRPr/>
            </a:pP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/  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41338">
              <a:defRPr/>
            </a:pPr>
            <a:endParaRPr lang="en-US" altLang="ja-JP" sz="8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41338">
              <a:defRPr/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私の両親は私に車の運転をさせてくれます。／くれません。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41338">
              <a:defRPr/>
            </a:pPr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41338" lvl="0">
              <a:defRPr/>
            </a:pP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父母 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让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开 车。</a:t>
            </a:r>
            <a:r>
              <a:rPr lang="ja-JP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／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ja-JP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‥</a:t>
            </a:r>
            <a:r>
              <a:rPr lang="zh-CN" altLang="en-US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不 让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我 开 车。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41338" lvl="0">
              <a:defRPr/>
            </a:pPr>
            <a:r>
              <a:rPr lang="en-US" altLang="zh-CN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fùmǔ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ràng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kāi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chē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  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bú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ràng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kāi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chē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 indent="-538163"/>
            <a:endParaRPr lang="en-US" altLang="zh-CN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41338" lvl="0"/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	※ 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運転免許 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驾照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ji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zh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à</a:t>
            </a:r>
            <a:r>
              <a:rPr lang="en-US" altLang="zh-CN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o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（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  <a:cs typeface="Courier New" panose="02070309020205020404" pitchFamily="49" charset="0"/>
              </a:rPr>
              <a:t>驾驶执照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jiàshǐ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zhízhào</a:t>
            </a:r>
            <a:r>
              <a:rPr lang="en-US" altLang="ja-JP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 </a:t>
            </a:r>
            <a:r>
              <a:rPr lang="ja-JP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  <a:cs typeface="Courier New" panose="02070309020205020404" pitchFamily="49" charset="0"/>
              </a:rPr>
              <a:t>の略</a:t>
            </a:r>
            <a:r>
              <a:rPr lang="zh-CN" alt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HG正楷書体-PRO" panose="03000600000000000000" pitchFamily="66" charset="-128"/>
                <a:cs typeface="Courier New" panose="02070309020205020404" pitchFamily="49" charset="0"/>
              </a:rPr>
              <a:t>）</a:t>
            </a:r>
            <a:endParaRPr lang="en-US" altLang="zh-CN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HG正楷書体-PRO" panose="03000600000000000000" pitchFamily="66" charset="-128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4985">
            <a:off x="10645343" y="150921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921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兼語文と勧誘表現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“（いっしょに）～しましょう”は“</a:t>
            </a:r>
            <a:r>
              <a:rPr lang="zh-CN" altLang="en-US" sz="24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让我们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”を使います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55600" defTabSz="266700"/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いっしょに中国語を勉強しましょう。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defTabSz="266700"/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defTabSz="266700"/>
            <a:r>
              <a:rPr lang="en-US" altLang="ja-JP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Let us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learn English together!</a:t>
            </a:r>
          </a:p>
          <a:p>
            <a:pPr marL="355600" defTabSz="266700"/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defTabSz="266700"/>
            <a:endParaRPr lang="en-US" altLang="ja-JP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355600" marR="0" lvl="0" algn="l" defTabSz="266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让 我们 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一起 学习 汉语 吧！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177800" marR="0" lvl="0" algn="l" defTabSz="2667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Ràng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wǒmen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yìqǐ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xuéxí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Hànyǔ</a:t>
            </a:r>
            <a:r>
              <a:rPr kumimoji="1" lang="en-US" altLang="ja-JP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ba</a:t>
            </a:r>
            <a:r>
              <a:rPr kumimoji="1" lang="en-US" altLang="ja-JP" sz="24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!</a:t>
            </a:r>
            <a:endParaRPr kumimoji="1"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74" y="5042647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945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469</Words>
  <Application>Microsoft Office PowerPoint</Application>
  <PresentationFormat>ワイド画面</PresentationFormat>
  <Paragraphs>75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FangSong</vt:lpstr>
      <vt:lpstr>HG正楷書体-PRO</vt:lpstr>
      <vt:lpstr>KaiTi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靖 鈴木</cp:lastModifiedBy>
  <cp:revision>87</cp:revision>
  <dcterms:created xsi:type="dcterms:W3CDTF">2017-07-03T21:23:45Z</dcterms:created>
  <dcterms:modified xsi:type="dcterms:W3CDTF">2023-10-31T03:53:18Z</dcterms:modified>
</cp:coreProperties>
</file>